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E02"/>
    <a:srgbClr val="BB159B"/>
    <a:srgbClr val="E61EC0"/>
    <a:srgbClr val="57E71D"/>
    <a:srgbClr val="66FF66"/>
    <a:srgbClr val="CCCCFF"/>
    <a:srgbClr val="FFCC99"/>
    <a:srgbClr val="FF9933"/>
    <a:srgbClr val="FF9966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EEF831-D5F8-4BD5-910B-36AD7333F45E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E17C63-AE9A-42C3-BA63-7E3FC9942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4437" y="1556792"/>
            <a:ext cx="6227182" cy="3396356"/>
          </a:xfrm>
        </p:spPr>
        <p:txBody>
          <a:bodyPr>
            <a:normAutofit/>
          </a:bodyPr>
          <a:lstStyle/>
          <a:p>
            <a:pPr algn="ctr"/>
            <a:r>
              <a:rPr lang="pl-PL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MÓJ ZAWÓD</a:t>
            </a:r>
            <a:endParaRPr lang="en-US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6098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9195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470648" cy="1143000"/>
          </a:xfrm>
        </p:spPr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0B0E02"/>
                </a:solidFill>
                <a:latin typeface="Algerian" panose="04020705040A02060702" pitchFamily="82" charset="0"/>
              </a:rPr>
              <a:t>Technik</a:t>
            </a:r>
            <a:br>
              <a:rPr lang="pl-PL" sz="6600" dirty="0" smtClean="0">
                <a:solidFill>
                  <a:srgbClr val="0B0E02"/>
                </a:solidFill>
                <a:latin typeface="Algerian" panose="04020705040A02060702" pitchFamily="82" charset="0"/>
              </a:rPr>
            </a:br>
            <a:r>
              <a:rPr lang="pl-PL" sz="6600" dirty="0">
                <a:solidFill>
                  <a:srgbClr val="0B0E02"/>
                </a:solidFill>
                <a:latin typeface="Algerian" panose="04020705040A02060702" pitchFamily="82" charset="0"/>
              </a:rPr>
              <a:t> </a:t>
            </a:r>
            <a:r>
              <a:rPr lang="pl-PL" sz="6600" dirty="0" smtClean="0">
                <a:solidFill>
                  <a:srgbClr val="0B0E02"/>
                </a:solidFill>
                <a:latin typeface="Algerian" panose="04020705040A02060702" pitchFamily="82" charset="0"/>
              </a:rPr>
              <a:t>      ORGANIZACJI REKLAMY</a:t>
            </a:r>
            <a:endParaRPr lang="en-US" sz="6600" dirty="0">
              <a:solidFill>
                <a:srgbClr val="0B0E02"/>
              </a:solidFill>
              <a:latin typeface="Algerian" panose="04020705040A02060702" pitchFamily="82" charset="0"/>
            </a:endParaRPr>
          </a:p>
        </p:txBody>
      </p:sp>
      <p:pic>
        <p:nvPicPr>
          <p:cNvPr id="11266" name="Picture 2" descr="Znalezione obrazy dla zapytania TECHNIK ORGANIZACJI REKLA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4896544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5682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B0E02"/>
                </a:solidFill>
                <a:latin typeface="Arial Black" panose="020B0A04020102020204" pitchFamily="34" charset="0"/>
              </a:rPr>
              <a:t>Technik organizacji reklamy</a:t>
            </a:r>
            <a:endParaRPr lang="en-US" dirty="0">
              <a:solidFill>
                <a:srgbClr val="0B0E0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solidFill>
                  <a:srgbClr val="0B0E02"/>
                </a:solidFill>
              </a:rPr>
              <a:t>    Technik organizacji reklamy to osoba, która organizuje oraz prowadzi sprzedaż produktów i usług reklamowych. Potrafi zorganizować i prowadzić kampanie           reklamowe. Projektuje oraz wykonuje środki reklamowe.</a:t>
            </a:r>
            <a:endParaRPr lang="en-US" sz="2800" dirty="0">
              <a:solidFill>
                <a:srgbClr val="0B0E0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488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0B0E02"/>
                </a:solidFill>
                <a:latin typeface="Comic Sans MS" pitchFamily="66" charset="0"/>
              </a:rPr>
              <a:t>Absolwent technikum organizacji reklamy posiada następujące umiejętności:</a:t>
            </a:r>
            <a:endParaRPr lang="en-US" sz="3200" b="1" dirty="0">
              <a:solidFill>
                <a:srgbClr val="0B0E02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72816"/>
            <a:ext cx="7467600" cy="4525963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rgbClr val="0B0E02"/>
                </a:solidFill>
              </a:rPr>
              <a:t>przechodzenia z jednej czynności do innej               i szybkiego tempa pracy,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rgbClr val="0B0E02"/>
                </a:solidFill>
              </a:rPr>
              <a:t>wyobraźni twórczej,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rgbClr val="0B0E02"/>
                </a:solidFill>
              </a:rPr>
              <a:t>wrażliwości estetycznej,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rgbClr val="0B0E02"/>
                </a:solidFill>
              </a:rPr>
              <a:t>kreatywności i abstrakcyjności myślenia, łatwości           i jasności wypowiadania się w mowie i piśmie,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rgbClr val="0B0E02"/>
                </a:solidFill>
              </a:rPr>
              <a:t>samodzielności i cierpliwości. </a:t>
            </a:r>
            <a:endParaRPr lang="en-US" sz="2400" dirty="0">
              <a:solidFill>
                <a:srgbClr val="0B0E0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356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0B0E02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solidFill>
                  <a:srgbClr val="0B0E02"/>
                </a:solidFill>
              </a:rPr>
              <a:t>Zdobędziesz takie kwalifikacje, jak:</a:t>
            </a:r>
          </a:p>
          <a:p>
            <a:endParaRPr lang="pl-PL" sz="2000" dirty="0" smtClean="0">
              <a:solidFill>
                <a:srgbClr val="0B0E02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B0E0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000" dirty="0" smtClean="0">
                <a:solidFill>
                  <a:srgbClr val="0B0E02"/>
                </a:solidFill>
              </a:rPr>
              <a:t>Sprzedaż produktów i usług reklamowych</a:t>
            </a:r>
          </a:p>
          <a:p>
            <a:pPr>
              <a:buNone/>
            </a:pPr>
            <a:endParaRPr lang="pl-PL" sz="2000" dirty="0" smtClean="0">
              <a:solidFill>
                <a:srgbClr val="0B0E02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B0E0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000" dirty="0" smtClean="0">
                <a:solidFill>
                  <a:srgbClr val="0B0E02"/>
                </a:solidFill>
              </a:rPr>
              <a:t>Organizacja i prowadzenie kampanii reklamowej</a:t>
            </a:r>
          </a:p>
          <a:p>
            <a:pPr marL="36576" indent="0">
              <a:buClr>
                <a:srgbClr val="002060"/>
              </a:buClr>
              <a:buNone/>
            </a:pPr>
            <a:endParaRPr lang="en-US" sz="2000" dirty="0">
              <a:solidFill>
                <a:srgbClr val="0B0E0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32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767328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rgbClr val="0B0E02"/>
                </a:solidFill>
              </a:rPr>
              <a:t>PERSPEKTYWY ZATRUDNIENIA</a:t>
            </a:r>
          </a:p>
          <a:p>
            <a:pPr algn="ctr">
              <a:buNone/>
            </a:pPr>
            <a:r>
              <a:rPr lang="pl-PL" sz="2800" dirty="0" smtClean="0">
                <a:solidFill>
                  <a:srgbClr val="0B0E02"/>
                </a:solidFill>
              </a:rPr>
              <a:t> Czeka na Ciebie praca w mediach, agencjach reklamowych, agencjach PR. Możesz pracować, jako agent reklamowy, copywriter, </a:t>
            </a:r>
            <a:r>
              <a:rPr lang="pl-PL" sz="2800" dirty="0" err="1" smtClean="0">
                <a:solidFill>
                  <a:srgbClr val="0B0E02"/>
                </a:solidFill>
              </a:rPr>
              <a:t>art</a:t>
            </a:r>
            <a:r>
              <a:rPr lang="pl-PL" sz="2800" dirty="0" smtClean="0">
                <a:solidFill>
                  <a:srgbClr val="0B0E02"/>
                </a:solidFill>
              </a:rPr>
              <a:t> designer, </a:t>
            </a:r>
            <a:r>
              <a:rPr lang="pl-PL" sz="2800" dirty="0" smtClean="0">
                <a:solidFill>
                  <a:srgbClr val="0B0E02"/>
                </a:solidFill>
              </a:rPr>
              <a:t>specjalista </a:t>
            </a:r>
            <a:r>
              <a:rPr lang="pl-PL" sz="2800" dirty="0" smtClean="0">
                <a:solidFill>
                  <a:srgbClr val="0B0E02"/>
                </a:solidFill>
              </a:rPr>
              <a:t>ds. </a:t>
            </a:r>
            <a:r>
              <a:rPr lang="pl-PL" sz="2800" dirty="0" smtClean="0">
                <a:solidFill>
                  <a:srgbClr val="0B0E02"/>
                </a:solidFill>
              </a:rPr>
              <a:t>marketingu</a:t>
            </a:r>
            <a:r>
              <a:rPr lang="pl-PL" sz="2800" dirty="0" smtClean="0">
                <a:solidFill>
                  <a:srgbClr val="0B0E02"/>
                </a:solidFill>
              </a:rPr>
              <a:t>, specjalista ds. reklamy, organizator działań promocyjnych, a nawet jako fotograf </a:t>
            </a:r>
          </a:p>
          <a:p>
            <a:pPr algn="ctr">
              <a:buNone/>
            </a:pPr>
            <a:r>
              <a:rPr lang="pl-PL" sz="2800" dirty="0" smtClean="0">
                <a:solidFill>
                  <a:srgbClr val="0B0E02"/>
                </a:solidFill>
              </a:rPr>
              <a:t>reklamowy czy też scenarzysta lub reżyser reklamy. Zatrudnienie znajdziesz też </a:t>
            </a:r>
            <a:r>
              <a:rPr lang="pl-PL" sz="2800" dirty="0" smtClean="0">
                <a:solidFill>
                  <a:srgbClr val="0B0E02"/>
                </a:solidFill>
              </a:rPr>
              <a:t>          w </a:t>
            </a:r>
            <a:r>
              <a:rPr lang="pl-PL" sz="2800" dirty="0" smtClean="0">
                <a:solidFill>
                  <a:srgbClr val="0B0E02"/>
                </a:solidFill>
              </a:rPr>
              <a:t>każdej </a:t>
            </a:r>
            <a:r>
              <a:rPr lang="pl-PL" sz="2800" dirty="0" smtClean="0">
                <a:solidFill>
                  <a:srgbClr val="0B0E02"/>
                </a:solidFill>
              </a:rPr>
              <a:t>firmie</a:t>
            </a:r>
            <a:r>
              <a:rPr lang="pl-PL" sz="2800" dirty="0" smtClean="0">
                <a:solidFill>
                  <a:srgbClr val="0B0E02"/>
                </a:solidFill>
              </a:rPr>
              <a:t>, w której potrzebni są specjaliści od promocji i reklamy -czyli wszędzie.</a:t>
            </a:r>
          </a:p>
          <a:p>
            <a:pPr marL="36576" indent="0">
              <a:buNone/>
            </a:pPr>
            <a:endParaRPr lang="pl-PL" sz="2400" dirty="0" smtClean="0">
              <a:solidFill>
                <a:srgbClr val="0B0E0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322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7776864" cy="626469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pl-PL" sz="3600" b="1" dirty="0" smtClean="0">
                <a:solidFill>
                  <a:srgbClr val="0000FF"/>
                </a:solidFill>
              </a:rPr>
              <a:t>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1560" y="1124744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rgbClr val="0B0E02"/>
                </a:solidFill>
              </a:rPr>
              <a:t>Ucząc się w naszej szkole  na kierunku technik organizacji reklamy dowiesz się, jak należy projektować reklamę prasową, radiową, spot reklamowy, plakat, ulotki oraz reklamę internetową i zewnętrzną.          Dowiesz się, jak trafnie dobierać formy reklamy i media. Poznasz podstawy rysunku, projektowania graficznego  i fotografii reklamowej. Zdobędziesz umiejętności prowadzenia prezentacji i rozmów sprzedażowych </a:t>
            </a:r>
          </a:p>
          <a:p>
            <a:pPr algn="ctr"/>
            <a:r>
              <a:rPr lang="pl-PL" sz="2400" dirty="0" smtClean="0">
                <a:solidFill>
                  <a:srgbClr val="0B0E02"/>
                </a:solidFill>
              </a:rPr>
              <a:t>oraz pozyskiwania klientów, a także prowadzenia           i opracowywania badań marketingowych. </a:t>
            </a:r>
          </a:p>
          <a:p>
            <a:pPr algn="ctr"/>
            <a:r>
              <a:rPr lang="pl-PL" sz="2400" dirty="0" smtClean="0">
                <a:solidFill>
                  <a:srgbClr val="0B0E02"/>
                </a:solidFill>
              </a:rPr>
              <a:t>Dowiesz się też, jak funkcjonują agencje reklamowe. </a:t>
            </a:r>
            <a:endParaRPr lang="pl-PL" sz="2400" dirty="0">
              <a:solidFill>
                <a:srgbClr val="0B0E0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011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B0E02"/>
                </a:solidFill>
              </a:rPr>
              <a:t>Pracownia komputerowa</a:t>
            </a:r>
            <a:endParaRPr lang="pl-PL" dirty="0"/>
          </a:p>
        </p:txBody>
      </p:sp>
      <p:pic>
        <p:nvPicPr>
          <p:cNvPr id="1026" name="Picture 2" descr="C:\Users\Gosia\Desktop\zdjęcia pracownia\DSCF8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Gosia\Desktop\zdjęcia pracownia\DSCF8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Niestandardowy 1">
      <a:dk1>
        <a:srgbClr val="72951A"/>
      </a:dk1>
      <a:lt1>
        <a:srgbClr val="72951A"/>
      </a:lt1>
      <a:dk2>
        <a:srgbClr val="72951A"/>
      </a:dk2>
      <a:lt2>
        <a:srgbClr val="D8EEA1"/>
      </a:lt2>
      <a:accent1>
        <a:srgbClr val="4C6311"/>
      </a:accent1>
      <a:accent2>
        <a:srgbClr val="C4E672"/>
      </a:accent2>
      <a:accent3>
        <a:srgbClr val="72951A"/>
      </a:accent3>
      <a:accent4>
        <a:srgbClr val="72951A"/>
      </a:accent4>
      <a:accent5>
        <a:srgbClr val="C4E672"/>
      </a:accent5>
      <a:accent6>
        <a:srgbClr val="72951A"/>
      </a:accent6>
      <a:hlink>
        <a:srgbClr val="C4E672"/>
      </a:hlink>
      <a:folHlink>
        <a:srgbClr val="72951A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637</TotalTime>
  <Words>255</Words>
  <Application>Microsoft Office PowerPoint</Application>
  <PresentationFormat>Pokaz na ekranie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Techniczny</vt:lpstr>
      <vt:lpstr>Slajd 1</vt:lpstr>
      <vt:lpstr>Technik        ORGANIZACJI REKLAMY</vt:lpstr>
      <vt:lpstr>Technik organizacji reklamy</vt:lpstr>
      <vt:lpstr>Absolwent technikum organizacji reklamy posiada następujące umiejętności:</vt:lpstr>
      <vt:lpstr>Slajd 5</vt:lpstr>
      <vt:lpstr>Slajd 6</vt:lpstr>
      <vt:lpstr>Slajd 7</vt:lpstr>
      <vt:lpstr>Pracownia komputerowa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Mechanik</dc:creator>
  <cp:lastModifiedBy>Małgorzata Janiszek</cp:lastModifiedBy>
  <cp:revision>82</cp:revision>
  <dcterms:created xsi:type="dcterms:W3CDTF">2014-02-19T08:38:00Z</dcterms:created>
  <dcterms:modified xsi:type="dcterms:W3CDTF">2017-03-30T08:02:35Z</dcterms:modified>
</cp:coreProperties>
</file>