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94F935-D9CA-4C45-A9DA-74E252579092}" type="datetimeFigureOut">
              <a:rPr lang="pl-PL" smtClean="0"/>
              <a:pPr/>
              <a:t>2017-04-06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F2A0FA-09A6-438C-BB88-A6A9CF80A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29025" y="116632"/>
            <a:ext cx="5105400" cy="2868168"/>
          </a:xfrm>
        </p:spPr>
        <p:txBody>
          <a:bodyPr/>
          <a:lstStyle/>
          <a:p>
            <a:r>
              <a:rPr lang="pl-PL" sz="4800" dirty="0" smtClean="0">
                <a:solidFill>
                  <a:srgbClr val="000104"/>
                </a:solidFill>
              </a:rPr>
              <a:t>Technik hotelarstwa</a:t>
            </a:r>
            <a:endParaRPr lang="pl-PL" sz="4800" dirty="0">
              <a:solidFill>
                <a:srgbClr val="000104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0104"/>
                </a:solidFill>
              </a:rPr>
              <a:t>4-letni cykl nauczania</a:t>
            </a:r>
            <a:endParaRPr lang="pl-PL" b="1" dirty="0">
              <a:solidFill>
                <a:srgbClr val="000104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7"/>
            <a:ext cx="1695450" cy="16668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37112"/>
            <a:ext cx="18859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Grand Hotel </a:t>
            </a:r>
            <a:r>
              <a:rPr lang="pl-PL" dirty="0" err="1" smtClean="0"/>
              <a:t>Tiffi</a:t>
            </a:r>
            <a:endParaRPr lang="en-US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410819" cy="1860564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3769039" cy="21369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4005064"/>
            <a:ext cx="4392488" cy="2603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48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Stary Tartak</a:t>
            </a:r>
            <a:endParaRPr lang="en-US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8886"/>
            <a:ext cx="3892325" cy="252028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9" y="1550350"/>
            <a:ext cx="4229281" cy="23804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93228"/>
            <a:ext cx="4320480" cy="2795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493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Zajazd Wielka Żuława</a:t>
            </a:r>
            <a:endParaRPr lang="en-US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5184576" cy="188515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9040"/>
            <a:ext cx="4026024" cy="26773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2" y="3759391"/>
            <a:ext cx="3834479" cy="2621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553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Hotel leśna </a:t>
            </a:r>
            <a:r>
              <a:rPr lang="pl-PL" dirty="0" err="1" smtClean="0"/>
              <a:t>iława</a:t>
            </a:r>
            <a:endParaRPr lang="en-US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6198"/>
            <a:ext cx="4007547" cy="230284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89041"/>
            <a:ext cx="2232248" cy="30689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672408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574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7200" b="1" dirty="0" smtClean="0">
                <a:solidFill>
                  <a:srgbClr val="000104"/>
                </a:solidFill>
                <a:latin typeface="Comic Sans MS" pitchFamily="66" charset="0"/>
              </a:rPr>
              <a:t>ZAPRASZAMY</a:t>
            </a:r>
            <a:endParaRPr lang="pl-PL" sz="7200" b="1" dirty="0">
              <a:solidFill>
                <a:srgbClr val="0001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rgbClr val="000104"/>
                </a:solidFill>
              </a:rPr>
              <a:t>Technik hotelarstwa</a:t>
            </a:r>
            <a:endParaRPr lang="pl-PL" sz="4800" dirty="0">
              <a:solidFill>
                <a:srgbClr val="00010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Tytuł nadawany absolwentom szkół średnich po zdaniu zewnętrznego egzaminu zawodowego</a:t>
            </a:r>
          </a:p>
          <a:p>
            <a:pPr>
              <a:buNone/>
            </a:pPr>
            <a:endParaRPr lang="pl-PL" dirty="0" smtClean="0">
              <a:solidFill>
                <a:srgbClr val="000104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000104"/>
                </a:solidFill>
                <a:latin typeface="Comic Sans MS" pitchFamily="66" charset="0"/>
              </a:rPr>
              <a:t>Absolwent szkoły kształcącej w zawodzie technik hotelarstwa może być zatrudniony na stanowiskach w:</a:t>
            </a:r>
          </a:p>
          <a:p>
            <a:r>
              <a:rPr lang="pl-PL" sz="1800" b="1" dirty="0" smtClean="0">
                <a:solidFill>
                  <a:srgbClr val="000104"/>
                </a:solidFill>
                <a:latin typeface="Comic Sans MS" pitchFamily="66" charset="0"/>
              </a:rPr>
              <a:t>Recepcji i części parterowej hotelu</a:t>
            </a:r>
          </a:p>
          <a:p>
            <a:r>
              <a:rPr lang="pl-PL" sz="1800" b="1" dirty="0" smtClean="0">
                <a:solidFill>
                  <a:srgbClr val="000104"/>
                </a:solidFill>
                <a:latin typeface="Comic Sans MS" pitchFamily="66" charset="0"/>
              </a:rPr>
              <a:t>Części noclegowej hotelu</a:t>
            </a:r>
          </a:p>
          <a:p>
            <a:r>
              <a:rPr lang="pl-PL" sz="1800" b="1" dirty="0" smtClean="0">
                <a:solidFill>
                  <a:srgbClr val="000104"/>
                </a:solidFill>
                <a:latin typeface="Comic Sans MS" pitchFamily="66" charset="0"/>
              </a:rPr>
              <a:t>Hotelowym dziale gastronomicznym</a:t>
            </a:r>
            <a:endParaRPr lang="pl-PL" sz="1800" b="1" dirty="0">
              <a:solidFill>
                <a:srgbClr val="0001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KWALIFIKACJE</a:t>
            </a:r>
            <a:endParaRPr lang="pl-PL" dirty="0">
              <a:solidFill>
                <a:srgbClr val="000104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W zawodzie technik hotelarstwa wyodrębniono dwie kwalifikacje:</a:t>
            </a:r>
          </a:p>
          <a:p>
            <a:pPr>
              <a:buNone/>
            </a:pPr>
            <a:endParaRPr lang="pl-PL" dirty="0" smtClean="0">
              <a:solidFill>
                <a:srgbClr val="000104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T.11 – planowanie i realizacja usług w recepcji</a:t>
            </a:r>
          </a:p>
          <a:p>
            <a:pPr>
              <a:buNone/>
            </a:pPr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T.12 – obsługa gości w obiekcie świadczącym     </a:t>
            </a:r>
          </a:p>
          <a:p>
            <a:pPr>
              <a:buNone/>
            </a:pPr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         usługi hotelarskie</a:t>
            </a:r>
            <a:endParaRPr lang="pl-PL" dirty="0">
              <a:solidFill>
                <a:srgbClr val="0001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0104"/>
                </a:solidFill>
              </a:rPr>
              <a:t>Zajęcia praktyczne w naszej szkole</a:t>
            </a:r>
            <a:endParaRPr lang="pl-PL" dirty="0">
              <a:solidFill>
                <a:srgbClr val="000104"/>
              </a:solidFill>
            </a:endParaRPr>
          </a:p>
        </p:txBody>
      </p:sp>
      <p:pic>
        <p:nvPicPr>
          <p:cNvPr id="4" name="Symbol zastępczy zawartości 3" descr="DSCF0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3759209" cy="2819407"/>
          </a:xfrm>
        </p:spPr>
      </p:pic>
      <p:pic>
        <p:nvPicPr>
          <p:cNvPr id="5" name="Obraz 4" descr="DSCF0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714488"/>
            <a:ext cx="4191029" cy="3143272"/>
          </a:xfrm>
          <a:prstGeom prst="rect">
            <a:avLst/>
          </a:prstGeom>
        </p:spPr>
      </p:pic>
      <p:pic>
        <p:nvPicPr>
          <p:cNvPr id="6" name="Obraz 5" descr="DSCF09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911182"/>
            <a:ext cx="3929090" cy="294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DSCF0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3083450" cy="2312588"/>
          </a:xfrm>
        </p:spPr>
      </p:pic>
      <p:pic>
        <p:nvPicPr>
          <p:cNvPr id="7" name="Obraz 6" descr="DSCF0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785794"/>
            <a:ext cx="3810027" cy="2857520"/>
          </a:xfrm>
          <a:prstGeom prst="rect">
            <a:avLst/>
          </a:prstGeom>
        </p:spPr>
      </p:pic>
      <p:pic>
        <p:nvPicPr>
          <p:cNvPr id="9" name="Obraz 8" descr="DSCF0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125520"/>
            <a:ext cx="3643306" cy="273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7239000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000104"/>
                </a:solidFill>
                <a:latin typeface="Comic Sans MS" pitchFamily="66" charset="0"/>
              </a:rPr>
              <a:t>Plan nauczania, oprócz przedmiotów  ogólnokształcących, obejmuje przedmioty także typowo zawodowe takie jak :</a:t>
            </a:r>
          </a:p>
          <a:p>
            <a:pPr>
              <a:buNone/>
            </a:pPr>
            <a:endParaRPr lang="pl-PL" b="1" dirty="0" smtClean="0">
              <a:solidFill>
                <a:srgbClr val="000104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Marketing usług hotelarskich</a:t>
            </a:r>
          </a:p>
          <a:p>
            <a:pPr>
              <a:buNone/>
            </a:pPr>
            <a:endParaRPr lang="pl-PL" dirty="0" smtClean="0">
              <a:solidFill>
                <a:srgbClr val="000104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Obsługa konsumenta</a:t>
            </a:r>
          </a:p>
          <a:p>
            <a:endParaRPr lang="pl-PL" dirty="0" smtClean="0">
              <a:solidFill>
                <a:srgbClr val="000104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Organizacja pracy w hotelarstwie</a:t>
            </a:r>
          </a:p>
          <a:p>
            <a:endParaRPr lang="pl-PL" dirty="0" smtClean="0">
              <a:solidFill>
                <a:srgbClr val="000104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Obsługa gościa hotelowego</a:t>
            </a:r>
          </a:p>
          <a:p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48" cy="146304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0104"/>
                </a:solidFill>
                <a:latin typeface="Comic Sans MS" pitchFamily="66" charset="0"/>
              </a:rPr>
              <a:t>Ucząc się w tej klasie zdobędziesz wiedzę i umiejętności z zakresu :</a:t>
            </a:r>
            <a:endParaRPr lang="pl-PL" sz="3200" dirty="0">
              <a:solidFill>
                <a:srgbClr val="000104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Fachowej i kompleksowej obsługi gościa hotelowego, </a:t>
            </a: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Organizacji usług gastronomicznych </a:t>
            </a:r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              i </a:t>
            </a:r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obsługi konsumenta,</a:t>
            </a: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Wyposażenia i urządzenia wnętrz jednostek hotelowych i gastronomicznych,</a:t>
            </a: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Obsługi urządzeń techniki biurowej,</a:t>
            </a: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Prowadzenia działalności gospodarczej              z zakresu gastronomii, hotelarstwa </a:t>
            </a:r>
            <a:endParaRPr lang="pl-PL" dirty="0">
              <a:solidFill>
                <a:srgbClr val="0001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i="1" dirty="0" smtClean="0">
                <a:solidFill>
                  <a:srgbClr val="000104"/>
                </a:solidFill>
                <a:latin typeface="Comic Sans MS" pitchFamily="66" charset="0"/>
              </a:rPr>
              <a:t>praktyki</a:t>
            </a:r>
            <a:endParaRPr lang="pl-PL" sz="7200" i="1" dirty="0">
              <a:solidFill>
                <a:srgbClr val="000104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Uczniowie  odbywają praktyki zawodowe               w różnych obiektach hotelarskich</a:t>
            </a:r>
          </a:p>
          <a:p>
            <a:pPr marL="0" indent="0" algn="ctr">
              <a:buNone/>
            </a:pPr>
            <a:endParaRPr lang="pl-PL" dirty="0">
              <a:solidFill>
                <a:srgbClr val="000104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Port 110</a:t>
            </a: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Grand Hotel </a:t>
            </a:r>
            <a:r>
              <a:rPr lang="pl-PL" dirty="0" err="1" smtClean="0">
                <a:solidFill>
                  <a:srgbClr val="000104"/>
                </a:solidFill>
                <a:latin typeface="Comic Sans MS" pitchFamily="66" charset="0"/>
              </a:rPr>
              <a:t>Tiffi</a:t>
            </a:r>
            <a:endParaRPr lang="pl-PL" dirty="0" smtClean="0">
              <a:solidFill>
                <a:srgbClr val="000104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Stary Tartak</a:t>
            </a: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Zajazd Wielka Żuława</a:t>
            </a: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Hotel Leśna Iława </a:t>
            </a: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Hotel Lido Jurata</a:t>
            </a:r>
          </a:p>
          <a:p>
            <a:r>
              <a:rPr lang="pl-PL" dirty="0" smtClean="0">
                <a:solidFill>
                  <a:srgbClr val="000104"/>
                </a:solidFill>
                <a:latin typeface="Comic Sans MS" pitchFamily="66" charset="0"/>
              </a:rPr>
              <a:t>Hotel Pekin Władysławowo</a:t>
            </a:r>
            <a:endParaRPr lang="pl-PL" dirty="0">
              <a:solidFill>
                <a:srgbClr val="0001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/>
              <a:t>PORT 110</a:t>
            </a:r>
            <a:endParaRPr lang="en-US" sz="6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812654" cy="196732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3888432" cy="26246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6477"/>
            <a:ext cx="5652120" cy="2637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5212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Niestandardowy 1">
      <a:dk1>
        <a:srgbClr val="92D050"/>
      </a:dk1>
      <a:lt1>
        <a:srgbClr val="00B050"/>
      </a:lt1>
      <a:dk2>
        <a:srgbClr val="92D050"/>
      </a:dk2>
      <a:lt2>
        <a:srgbClr val="00B050"/>
      </a:lt2>
      <a:accent1>
        <a:srgbClr val="92D050"/>
      </a:accent1>
      <a:accent2>
        <a:srgbClr val="00B05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165</Words>
  <Application>Microsoft Office PowerPoint</Application>
  <PresentationFormat>Pokaz na ekranie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Bogaty</vt:lpstr>
      <vt:lpstr>Technik hotelarstwa</vt:lpstr>
      <vt:lpstr>Technik hotelarstwa</vt:lpstr>
      <vt:lpstr>KWALIFIKACJE</vt:lpstr>
      <vt:lpstr>Zajęcia praktyczne w naszej szkole</vt:lpstr>
      <vt:lpstr>Slajd 5</vt:lpstr>
      <vt:lpstr>Slajd 6</vt:lpstr>
      <vt:lpstr>Ucząc się w tej klasie zdobędziesz wiedzę i umiejętności z zakresu :</vt:lpstr>
      <vt:lpstr>praktyki</vt:lpstr>
      <vt:lpstr>PORT 110</vt:lpstr>
      <vt:lpstr>Grand Hotel Tiffi</vt:lpstr>
      <vt:lpstr>Stary Tartak</vt:lpstr>
      <vt:lpstr>Zajazd Wielka Żuława</vt:lpstr>
      <vt:lpstr>Hotel leśna iława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hotelarstwa</dc:title>
  <dc:creator>ZS</dc:creator>
  <cp:lastModifiedBy>Małgorzata Janiszek</cp:lastModifiedBy>
  <cp:revision>17</cp:revision>
  <dcterms:created xsi:type="dcterms:W3CDTF">2014-02-18T11:17:31Z</dcterms:created>
  <dcterms:modified xsi:type="dcterms:W3CDTF">2017-04-06T07:23:54Z</dcterms:modified>
</cp:coreProperties>
</file>