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ECBE5B-954F-452B-A0BB-86A19DAC42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836A84D-653A-413E-ABAA-DF020E3EE6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AA0063A-F19C-4EE1-96C0-858A94154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3604-F180-474A-8D6B-8B5A795BB366}" type="datetimeFigureOut">
              <a:rPr lang="pl-PL" smtClean="0"/>
              <a:t>01.12.2020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46668CA-357C-4B6D-B3C5-45170CA6E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92CAA75-F502-4D03-98D9-B3D8F95ED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0E19-0F38-4F2B-B814-EE54ED851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672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24478A-D86C-4258-92DB-1957A43B0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660CA21-ACB1-4EC2-A74C-5AE7FEF6A2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DB16E7A-411C-43E9-A52A-83C0D50E5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3604-F180-474A-8D6B-8B5A795BB366}" type="datetimeFigureOut">
              <a:rPr lang="pl-PL" smtClean="0"/>
              <a:t>01.12.2020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6E73ABB-B75B-4228-A51B-D8468F436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4D23AE9-035F-4FFE-B457-9DB3CF300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0E19-0F38-4F2B-B814-EE54ED851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5334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E6ECF20-8F2C-484C-9566-FB0E8262E0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E8AEAF0-2B0D-443E-A253-61DEBE48A0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1FDE603-036C-4EC0-94F4-92643E481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3604-F180-474A-8D6B-8B5A795BB366}" type="datetimeFigureOut">
              <a:rPr lang="pl-PL" smtClean="0"/>
              <a:t>01.12.2020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F77D3DF-295F-4D2F-90F4-992919C1F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E132EE2-9A9A-40CF-A4F6-4CC7F718E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0E19-0F38-4F2B-B814-EE54ED851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2823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2B9D29-E37F-486E-A83B-2C6DA6298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836CC3C-4D9A-4C4C-AADE-1963CD25D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E3D821F-0BFB-4D86-B5C3-C47BE9259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3604-F180-474A-8D6B-8B5A795BB366}" type="datetimeFigureOut">
              <a:rPr lang="pl-PL" smtClean="0"/>
              <a:t>01.12.2020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1662FAD-A96E-43FE-B3F9-BF2D92A29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2F031F6-2480-410C-975C-348C09BAE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0E19-0F38-4F2B-B814-EE54ED851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2173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0D7D95-E7D4-4A28-A94E-DD38B0F43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E5A8F9B-4DAA-443F-B076-2109AAA861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FDE6C86-014B-4637-B215-2FCBD7EAD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3604-F180-474A-8D6B-8B5A795BB366}" type="datetimeFigureOut">
              <a:rPr lang="pl-PL" smtClean="0"/>
              <a:t>01.12.2020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C210AA3-B52B-4762-B97F-3694DE89C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3C7697A-B09B-4B1D-9524-12C94A33A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0E19-0F38-4F2B-B814-EE54ED851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4898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6D3617-8390-462E-B9AB-8F88B6E89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C0301DE-3BC7-48D2-93F1-6FEDC571A2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E440F88-0FAD-4B6D-B303-F93F9524D9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C5A24FA-AC97-408F-B27E-6F5A21561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3604-F180-474A-8D6B-8B5A795BB366}" type="datetimeFigureOut">
              <a:rPr lang="pl-PL" smtClean="0"/>
              <a:t>01.12.2020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6F21188-F091-4312-A1E4-7FD47829D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80AED02-1FC0-4669-BA00-04CE0BDD8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0E19-0F38-4F2B-B814-EE54ED851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5004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17B4D5-382D-4E0A-A959-4B0E3A3BD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B248AD1-16BF-4D0E-A0E4-D5EDAF1B82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8408DA7-1311-47CC-92AC-21C3A78F30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953480B-E65D-4F76-8980-F85D80D29F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BE0C4C98-7DC4-4D87-95D2-3895FB46BF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12D0E3E4-DC7D-40B4-9D09-4CD35BFC1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3604-F180-474A-8D6B-8B5A795BB366}" type="datetimeFigureOut">
              <a:rPr lang="pl-PL" smtClean="0"/>
              <a:t>01.12.2020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E6DBD6F1-B0ED-4CBE-9697-854C71067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C2AF9BF1-ACF6-4DB4-AE9A-AEF78F1E6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0E19-0F38-4F2B-B814-EE54ED851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3219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E1DF4B-654F-4947-B5EA-20F616187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5E81A79-5226-435C-893F-FF1A0EE69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3604-F180-474A-8D6B-8B5A795BB366}" type="datetimeFigureOut">
              <a:rPr lang="pl-PL" smtClean="0"/>
              <a:t>01.12.2020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189B75D7-923B-4D09-927A-BEA18AA5B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B9858B0-A668-40C9-92F6-F36FE32E4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0E19-0F38-4F2B-B814-EE54ED851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2478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E4743BE7-BC1B-476B-A5F8-F259DF3A9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3604-F180-474A-8D6B-8B5A795BB366}" type="datetimeFigureOut">
              <a:rPr lang="pl-PL" smtClean="0"/>
              <a:t>01.12.2020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4D808227-46FD-464E-A6CB-7C5D83607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B03560C-EC80-4BC5-996D-9CC0BF831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0E19-0F38-4F2B-B814-EE54ED851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7145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C36CB8-984E-4689-8CBB-5431A031A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CCA923-0210-4CB5-A12B-3B5BF2D06F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C635A66-B392-4FD1-9CD6-3FC2751C72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97B4608-45F8-4846-AA68-AE1D38CD7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3604-F180-474A-8D6B-8B5A795BB366}" type="datetimeFigureOut">
              <a:rPr lang="pl-PL" smtClean="0"/>
              <a:t>01.12.2020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94D98AE-4485-436A-9D24-C0988CA59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3DB5609-6A4C-4B58-A0C1-801D762AC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0E19-0F38-4F2B-B814-EE54ED851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8843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52C85F-0553-4EC0-A42A-5978FF2FC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F65D4529-6ED2-40DF-AC64-02B49678A2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04436B7-8B62-454C-A271-D22816C623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29CAD7C-E5DB-4F74-BF34-78A814E9F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3604-F180-474A-8D6B-8B5A795BB366}" type="datetimeFigureOut">
              <a:rPr lang="pl-PL" smtClean="0"/>
              <a:t>01.12.2020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DB06C3B-295A-4988-8065-64A3E6F68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3D20399-8C8E-4FF0-9FDD-0AEB30546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0E19-0F38-4F2B-B814-EE54ED851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76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E6E2E449-6B8F-4C10-991C-77F37EC92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5B5F0E4-81FC-43C8-977F-28A7609C0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7823553-6E1B-4552-85F3-51095FB437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33604-F180-474A-8D6B-8B5A795BB366}" type="datetimeFigureOut">
              <a:rPr lang="pl-PL" smtClean="0"/>
              <a:t>01.12.2020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7319C71-C5D2-4940-B3C3-98533318FA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6DD65AB-B5A8-4810-970A-600F209B72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10E19-0F38-4F2B-B814-EE54ED851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850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3C2162C-2295-40E3-9C7A-F2A39D86F5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1" y="962246"/>
            <a:ext cx="9598285" cy="2611967"/>
          </a:xfrm>
        </p:spPr>
        <p:txBody>
          <a:bodyPr anchor="b">
            <a:normAutofit fontScale="90000"/>
          </a:bodyPr>
          <a:lstStyle/>
          <a:p>
            <a:r>
              <a:rPr lang="pl-PL" sz="5400" b="1" dirty="0">
                <a:solidFill>
                  <a:srgbClr val="FFFF00"/>
                </a:solidFill>
              </a:rPr>
              <a:t>Ich bin </a:t>
            </a:r>
            <a:r>
              <a:rPr lang="pl-PL" sz="5400" b="1" u="sng" dirty="0" err="1">
                <a:solidFill>
                  <a:srgbClr val="FFFF00"/>
                </a:solidFill>
              </a:rPr>
              <a:t>Mechaniker</a:t>
            </a:r>
            <a:r>
              <a:rPr lang="pl-PL" sz="5400" b="1" dirty="0">
                <a:solidFill>
                  <a:srgbClr val="FFFF00"/>
                </a:solidFill>
              </a:rPr>
              <a:t> von </a:t>
            </a:r>
            <a:r>
              <a:rPr lang="pl-PL" sz="5400" b="1" dirty="0" err="1">
                <a:solidFill>
                  <a:srgbClr val="FFFF00"/>
                </a:solidFill>
              </a:rPr>
              <a:t>Beruf</a:t>
            </a:r>
            <a:r>
              <a:rPr lang="pl-PL" sz="5400" b="1" dirty="0">
                <a:solidFill>
                  <a:srgbClr val="FFFF00"/>
                </a:solidFill>
              </a:rPr>
              <a:t>. </a:t>
            </a:r>
            <a:br>
              <a:rPr lang="pl-PL" sz="5400" b="1" dirty="0">
                <a:solidFill>
                  <a:srgbClr val="FFFF00"/>
                </a:solidFill>
              </a:rPr>
            </a:br>
            <a:r>
              <a:rPr lang="pl-PL" sz="5400" b="1" dirty="0">
                <a:solidFill>
                  <a:srgbClr val="FFFF00"/>
                </a:solidFill>
              </a:rPr>
              <a:t>Was </a:t>
            </a:r>
            <a:r>
              <a:rPr lang="pl-PL" sz="5400" b="1" dirty="0" err="1">
                <a:solidFill>
                  <a:srgbClr val="FFFF00"/>
                </a:solidFill>
              </a:rPr>
              <a:t>bist</a:t>
            </a:r>
            <a:r>
              <a:rPr lang="pl-PL" sz="5400" b="1" dirty="0">
                <a:solidFill>
                  <a:srgbClr val="FFFF00"/>
                </a:solidFill>
              </a:rPr>
              <a:t> </a:t>
            </a:r>
            <a:r>
              <a:rPr lang="pl-PL" sz="5400" b="1" dirty="0" err="1">
                <a:solidFill>
                  <a:srgbClr val="FFFF00"/>
                </a:solidFill>
              </a:rPr>
              <a:t>du</a:t>
            </a:r>
            <a:r>
              <a:rPr lang="pl-PL" sz="5400" b="1" dirty="0">
                <a:solidFill>
                  <a:srgbClr val="FFFF00"/>
                </a:solidFill>
              </a:rPr>
              <a:t> von </a:t>
            </a:r>
            <a:r>
              <a:rPr lang="pl-PL" sz="5400" b="1" dirty="0" err="1">
                <a:solidFill>
                  <a:srgbClr val="FFFF00"/>
                </a:solidFill>
              </a:rPr>
              <a:t>Beruf</a:t>
            </a:r>
            <a:r>
              <a:rPr lang="pl-PL" sz="5400" b="1" dirty="0">
                <a:solidFill>
                  <a:srgbClr val="FFFF00"/>
                </a:solidFill>
              </a:rPr>
              <a:t>?</a:t>
            </a:r>
            <a:br>
              <a:rPr lang="pl-PL" sz="5400" b="1" dirty="0">
                <a:solidFill>
                  <a:srgbClr val="FFFF00"/>
                </a:solidFill>
              </a:rPr>
            </a:br>
            <a:r>
              <a:rPr lang="pl-PL" sz="5400" b="1" dirty="0">
                <a:solidFill>
                  <a:srgbClr val="FFFF00"/>
                </a:solidFill>
              </a:rPr>
              <a:t>Was </a:t>
            </a:r>
            <a:r>
              <a:rPr lang="pl-PL" sz="5400" b="1" dirty="0" err="1">
                <a:solidFill>
                  <a:srgbClr val="FFFF00"/>
                </a:solidFill>
              </a:rPr>
              <a:t>sind</a:t>
            </a:r>
            <a:r>
              <a:rPr lang="pl-PL" sz="5400" b="1" dirty="0">
                <a:solidFill>
                  <a:srgbClr val="FFFF00"/>
                </a:solidFill>
              </a:rPr>
              <a:t> </a:t>
            </a:r>
            <a:r>
              <a:rPr lang="pl-PL" sz="5400" b="1" dirty="0" err="1">
                <a:solidFill>
                  <a:srgbClr val="FFFF00"/>
                </a:solidFill>
              </a:rPr>
              <a:t>Sie</a:t>
            </a:r>
            <a:r>
              <a:rPr lang="pl-PL" sz="5400" b="1" dirty="0">
                <a:solidFill>
                  <a:srgbClr val="FFFF00"/>
                </a:solidFill>
              </a:rPr>
              <a:t> von </a:t>
            </a:r>
            <a:r>
              <a:rPr lang="pl-PL" sz="5400" b="1" dirty="0" err="1">
                <a:solidFill>
                  <a:srgbClr val="FFFF00"/>
                </a:solidFill>
              </a:rPr>
              <a:t>Beruf</a:t>
            </a:r>
            <a:r>
              <a:rPr lang="pl-PL" sz="5400" b="1" dirty="0">
                <a:solidFill>
                  <a:srgbClr val="FFFF00"/>
                </a:solidFill>
              </a:rPr>
              <a:t>?</a:t>
            </a:r>
            <a:br>
              <a:rPr lang="pl-PL" sz="5400" dirty="0"/>
            </a:br>
            <a:r>
              <a:rPr lang="pl-PL" sz="5400" dirty="0"/>
              <a:t>  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3CF33E2-6DEA-4F4A-B547-587401FF27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1" y="3719618"/>
            <a:ext cx="5476859" cy="2031825"/>
          </a:xfrm>
        </p:spPr>
        <p:txBody>
          <a:bodyPr anchor="t">
            <a:normAutofit fontScale="92500"/>
          </a:bodyPr>
          <a:lstStyle/>
          <a:p>
            <a:pPr algn="l"/>
            <a:r>
              <a:rPr lang="pl-PL" sz="2000" dirty="0"/>
              <a:t>der </a:t>
            </a:r>
            <a:r>
              <a:rPr lang="pl-PL" sz="2000" dirty="0" err="1"/>
              <a:t>Mechaniker</a:t>
            </a:r>
            <a:r>
              <a:rPr lang="pl-PL" sz="2000" dirty="0"/>
              <a:t>- mechanik</a:t>
            </a:r>
          </a:p>
          <a:p>
            <a:pPr algn="l"/>
            <a:r>
              <a:rPr lang="pl-PL" sz="2000" dirty="0"/>
              <a:t>der </a:t>
            </a:r>
            <a:r>
              <a:rPr lang="pl-PL" sz="2000" dirty="0" err="1"/>
              <a:t>Beuf</a:t>
            </a:r>
            <a:r>
              <a:rPr lang="pl-PL" sz="2000" dirty="0"/>
              <a:t> – zawód</a:t>
            </a:r>
          </a:p>
          <a:p>
            <a:pPr algn="l"/>
            <a:r>
              <a:rPr lang="pl-PL" sz="2000" dirty="0"/>
              <a:t>von </a:t>
            </a:r>
            <a:r>
              <a:rPr lang="pl-PL" sz="2000" dirty="0" err="1"/>
              <a:t>Beruf</a:t>
            </a:r>
            <a:r>
              <a:rPr lang="pl-PL" sz="2000" dirty="0"/>
              <a:t>- z zawodu</a:t>
            </a:r>
          </a:p>
          <a:p>
            <a:pPr algn="l"/>
            <a:r>
              <a:rPr lang="pl-PL" sz="2000" dirty="0"/>
              <a:t>Was </a:t>
            </a:r>
            <a:r>
              <a:rPr lang="pl-PL" sz="2000" dirty="0" err="1"/>
              <a:t>bist</a:t>
            </a:r>
            <a:r>
              <a:rPr lang="pl-PL" sz="2000" dirty="0"/>
              <a:t> </a:t>
            </a:r>
            <a:r>
              <a:rPr lang="pl-PL" sz="2000" dirty="0" err="1"/>
              <a:t>du</a:t>
            </a:r>
            <a:r>
              <a:rPr lang="pl-PL" sz="2000" dirty="0"/>
              <a:t> von </a:t>
            </a:r>
            <a:r>
              <a:rPr lang="pl-PL" sz="2000" dirty="0" err="1"/>
              <a:t>Beruf</a:t>
            </a:r>
            <a:r>
              <a:rPr lang="pl-PL" sz="2000" dirty="0"/>
              <a:t>?- kim jesteś z zawodu?</a:t>
            </a:r>
          </a:p>
          <a:p>
            <a:pPr algn="l"/>
            <a:r>
              <a:rPr lang="pl-PL" sz="2000" dirty="0"/>
              <a:t>Was </a:t>
            </a:r>
            <a:r>
              <a:rPr lang="pl-PL" sz="2000" dirty="0" err="1"/>
              <a:t>Sind</a:t>
            </a:r>
            <a:r>
              <a:rPr lang="pl-PL" sz="2000" dirty="0"/>
              <a:t> </a:t>
            </a:r>
            <a:r>
              <a:rPr lang="pl-PL" sz="2000" dirty="0" err="1"/>
              <a:t>Sie</a:t>
            </a:r>
            <a:r>
              <a:rPr lang="pl-PL" sz="2000" dirty="0"/>
              <a:t> von </a:t>
            </a:r>
            <a:r>
              <a:rPr lang="pl-PL" sz="2000" dirty="0" err="1"/>
              <a:t>Beruf</a:t>
            </a:r>
            <a:r>
              <a:rPr lang="pl-PL" sz="2000" dirty="0"/>
              <a:t>?- kim pan/pani jest z zawodu?</a:t>
            </a:r>
          </a:p>
          <a:p>
            <a:pPr algn="l"/>
            <a:endParaRPr lang="pl-PL" sz="2000" dirty="0"/>
          </a:p>
          <a:p>
            <a:pPr algn="l"/>
            <a:endParaRPr lang="pl-PL" sz="2000" dirty="0"/>
          </a:p>
          <a:p>
            <a:pPr algn="l"/>
            <a:endParaRPr lang="pl-PL" sz="2000" dirty="0"/>
          </a:p>
          <a:p>
            <a:pPr algn="l"/>
            <a:endParaRPr lang="pl-PL" sz="2000" dirty="0"/>
          </a:p>
          <a:p>
            <a:pPr algn="l"/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41386225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3C2162C-2295-40E3-9C7A-F2A39D86F5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962246"/>
            <a:ext cx="9324976" cy="4272363"/>
          </a:xfrm>
        </p:spPr>
        <p:txBody>
          <a:bodyPr anchor="b">
            <a:normAutofit/>
          </a:bodyPr>
          <a:lstStyle/>
          <a:p>
            <a:r>
              <a:rPr lang="pl-PL" sz="3600" b="1" dirty="0"/>
              <a:t>  </a:t>
            </a:r>
            <a:r>
              <a:rPr lang="pl-PL" sz="3600" b="1" dirty="0" err="1">
                <a:solidFill>
                  <a:srgbClr val="FFFF00"/>
                </a:solidFill>
              </a:rPr>
              <a:t>sein</a:t>
            </a:r>
            <a:r>
              <a:rPr lang="pl-PL" sz="3600" b="1" dirty="0">
                <a:solidFill>
                  <a:srgbClr val="FFFF00"/>
                </a:solidFill>
              </a:rPr>
              <a:t>- być</a:t>
            </a:r>
            <a:br>
              <a:rPr lang="pl-PL" sz="3600" b="1" dirty="0"/>
            </a:br>
            <a:r>
              <a:rPr lang="de-DE" sz="3600" dirty="0"/>
              <a:t>ich</a:t>
            </a:r>
            <a:r>
              <a:rPr lang="pl-PL" sz="3600" dirty="0"/>
              <a:t> </a:t>
            </a:r>
            <a:r>
              <a:rPr lang="de-DE" sz="3600" dirty="0"/>
              <a:t>bin</a:t>
            </a:r>
            <a:br>
              <a:rPr lang="de-DE" sz="3600" dirty="0"/>
            </a:br>
            <a:r>
              <a:rPr lang="de-DE" sz="3600" dirty="0"/>
              <a:t>du</a:t>
            </a:r>
            <a:r>
              <a:rPr lang="pl-PL" sz="3600" dirty="0"/>
              <a:t> </a:t>
            </a:r>
            <a:r>
              <a:rPr lang="de-DE" sz="3600" dirty="0"/>
              <a:t>bist</a:t>
            </a:r>
            <a:br>
              <a:rPr lang="de-DE" sz="3600" dirty="0"/>
            </a:br>
            <a:r>
              <a:rPr lang="pl-PL" sz="3600" dirty="0"/>
              <a:t>         </a:t>
            </a:r>
            <a:r>
              <a:rPr lang="de-DE" sz="3600" dirty="0"/>
              <a:t>er/sie/es</a:t>
            </a:r>
            <a:r>
              <a:rPr lang="pl-PL" sz="3600" dirty="0"/>
              <a:t> </a:t>
            </a:r>
            <a:r>
              <a:rPr lang="de-DE" sz="3600" dirty="0"/>
              <a:t>ist</a:t>
            </a:r>
            <a:br>
              <a:rPr lang="de-DE" sz="3600" dirty="0"/>
            </a:br>
            <a:r>
              <a:rPr lang="pl-PL" sz="3600" dirty="0"/>
              <a:t>  </a:t>
            </a:r>
            <a:r>
              <a:rPr lang="de-DE" sz="3600" dirty="0"/>
              <a:t>wir</a:t>
            </a:r>
            <a:r>
              <a:rPr lang="pl-PL" sz="3600" dirty="0"/>
              <a:t> </a:t>
            </a:r>
            <a:r>
              <a:rPr lang="de-DE" sz="3600" dirty="0"/>
              <a:t>sind</a:t>
            </a:r>
            <a:br>
              <a:rPr lang="de-DE" sz="3600" dirty="0"/>
            </a:br>
            <a:r>
              <a:rPr lang="pl-PL" sz="3600" dirty="0"/>
              <a:t>  </a:t>
            </a:r>
            <a:r>
              <a:rPr lang="de-DE" sz="3600" dirty="0"/>
              <a:t>ihr</a:t>
            </a:r>
            <a:r>
              <a:rPr lang="pl-PL" sz="3600" dirty="0"/>
              <a:t> </a:t>
            </a:r>
            <a:r>
              <a:rPr lang="de-DE" sz="3600" dirty="0"/>
              <a:t>seid</a:t>
            </a:r>
            <a:br>
              <a:rPr lang="de-DE" sz="3600" dirty="0"/>
            </a:br>
            <a:r>
              <a:rPr lang="pl-PL" sz="3600" dirty="0"/>
              <a:t>        </a:t>
            </a:r>
            <a:r>
              <a:rPr lang="de-DE" sz="3600" dirty="0"/>
              <a:t>sie/Si</a:t>
            </a:r>
            <a:r>
              <a:rPr lang="pl-PL" sz="3600" dirty="0"/>
              <a:t>e </a:t>
            </a:r>
            <a:r>
              <a:rPr lang="de-DE" sz="3600" dirty="0"/>
              <a:t>sind</a:t>
            </a:r>
            <a:br>
              <a:rPr lang="de-DE" sz="3600" dirty="0"/>
            </a:br>
            <a:endParaRPr lang="pl-PL" sz="36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3CF33E2-6DEA-4F4A-B547-587401FF27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5035826"/>
            <a:ext cx="4167376" cy="859928"/>
          </a:xfrm>
        </p:spPr>
        <p:txBody>
          <a:bodyPr anchor="t">
            <a:normAutofit/>
          </a:bodyPr>
          <a:lstStyle/>
          <a:p>
            <a:pPr algn="l"/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900903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3C2162C-2295-40E3-9C7A-F2A39D86F5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962246"/>
            <a:ext cx="9585032" cy="3636258"/>
          </a:xfrm>
        </p:spPr>
        <p:txBody>
          <a:bodyPr anchor="b">
            <a:normAutofit fontScale="90000"/>
          </a:bodyPr>
          <a:lstStyle/>
          <a:p>
            <a:r>
              <a:rPr lang="pl-PL" sz="1600" dirty="0"/>
              <a:t>      </a:t>
            </a:r>
            <a:r>
              <a:rPr lang="pl-PL" sz="3600" b="1" dirty="0" err="1">
                <a:solidFill>
                  <a:srgbClr val="FFFF00"/>
                </a:solidFill>
              </a:rPr>
              <a:t>haben</a:t>
            </a:r>
            <a:r>
              <a:rPr lang="pl-PL" sz="3600" b="1" dirty="0">
                <a:solidFill>
                  <a:srgbClr val="FFFF00"/>
                </a:solidFill>
              </a:rPr>
              <a:t>- mieć</a:t>
            </a:r>
            <a:br>
              <a:rPr lang="pl-PL" sz="3600" dirty="0"/>
            </a:br>
            <a:r>
              <a:rPr lang="de-DE" sz="3600" dirty="0"/>
              <a:t>ich</a:t>
            </a:r>
            <a:r>
              <a:rPr lang="pl-PL" sz="3600" dirty="0"/>
              <a:t> </a:t>
            </a:r>
            <a:r>
              <a:rPr lang="de-DE" sz="3600" dirty="0"/>
              <a:t>habe</a:t>
            </a:r>
            <a:br>
              <a:rPr lang="de-DE" sz="3600" dirty="0"/>
            </a:br>
            <a:r>
              <a:rPr lang="de-DE" sz="3600" dirty="0"/>
              <a:t>du</a:t>
            </a:r>
            <a:r>
              <a:rPr lang="pl-PL" sz="3600" dirty="0"/>
              <a:t> </a:t>
            </a:r>
            <a:r>
              <a:rPr lang="de-DE" sz="3600" dirty="0"/>
              <a:t>hast</a:t>
            </a:r>
            <a:br>
              <a:rPr lang="de-DE" sz="3600" dirty="0"/>
            </a:br>
            <a:r>
              <a:rPr lang="pl-PL" sz="3600" dirty="0"/>
              <a:t>        </a:t>
            </a:r>
            <a:r>
              <a:rPr lang="de-DE" sz="3600" dirty="0"/>
              <a:t>er/sie/es</a:t>
            </a:r>
            <a:r>
              <a:rPr lang="pl-PL" sz="3600" dirty="0"/>
              <a:t> </a:t>
            </a:r>
            <a:r>
              <a:rPr lang="de-DE" sz="3600" dirty="0"/>
              <a:t>hat</a:t>
            </a:r>
            <a:br>
              <a:rPr lang="de-DE" sz="3600" dirty="0"/>
            </a:br>
            <a:r>
              <a:rPr lang="pl-PL" sz="3600" dirty="0"/>
              <a:t>    </a:t>
            </a:r>
            <a:r>
              <a:rPr lang="de-DE" sz="3600" dirty="0"/>
              <a:t>wir</a:t>
            </a:r>
            <a:r>
              <a:rPr lang="pl-PL" sz="3600" dirty="0"/>
              <a:t> </a:t>
            </a:r>
            <a:r>
              <a:rPr lang="de-DE" sz="3600" dirty="0"/>
              <a:t>haben</a:t>
            </a:r>
            <a:br>
              <a:rPr lang="de-DE" sz="3600" dirty="0"/>
            </a:br>
            <a:r>
              <a:rPr lang="de-DE" sz="3600" dirty="0"/>
              <a:t>ihr</a:t>
            </a:r>
            <a:r>
              <a:rPr lang="pl-PL" sz="3600" dirty="0"/>
              <a:t> </a:t>
            </a:r>
            <a:r>
              <a:rPr lang="de-DE" sz="3600" dirty="0"/>
              <a:t>habt</a:t>
            </a:r>
            <a:br>
              <a:rPr lang="de-DE" sz="3600" dirty="0"/>
            </a:br>
            <a:r>
              <a:rPr lang="pl-PL" sz="3600" dirty="0"/>
              <a:t>         </a:t>
            </a:r>
            <a:r>
              <a:rPr lang="de-DE" sz="3600" dirty="0"/>
              <a:t>sie/Si</a:t>
            </a:r>
            <a:r>
              <a:rPr lang="pl-PL" sz="3600" dirty="0"/>
              <a:t>e </a:t>
            </a:r>
            <a:r>
              <a:rPr lang="de-DE" sz="3600" dirty="0"/>
              <a:t>haben</a:t>
            </a:r>
            <a:br>
              <a:rPr lang="de-DE" sz="3600" dirty="0"/>
            </a:br>
            <a:endParaRPr lang="pl-PL" sz="36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3CF33E2-6DEA-4F4A-B547-587401FF27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4850296"/>
            <a:ext cx="4167376" cy="1298713"/>
          </a:xfrm>
        </p:spPr>
        <p:txBody>
          <a:bodyPr anchor="t">
            <a:normAutofit/>
          </a:bodyPr>
          <a:lstStyle/>
          <a:p>
            <a:pPr algn="l"/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6133884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3C2162C-2295-40E3-9C7A-F2A39D86F5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962246"/>
            <a:ext cx="9585032" cy="4590415"/>
          </a:xfrm>
        </p:spPr>
        <p:txBody>
          <a:bodyPr anchor="b">
            <a:noAutofit/>
          </a:bodyPr>
          <a:lstStyle/>
          <a:p>
            <a:r>
              <a:rPr lang="pl-PL" sz="3600" b="1" dirty="0">
                <a:solidFill>
                  <a:srgbClr val="FFFF00"/>
                </a:solidFill>
              </a:rPr>
              <a:t>     </a:t>
            </a:r>
            <a:r>
              <a:rPr lang="pl-PL" sz="3600" b="1" dirty="0" err="1">
                <a:solidFill>
                  <a:srgbClr val="FFFF00"/>
                </a:solidFill>
              </a:rPr>
              <a:t>arbeiten</a:t>
            </a:r>
            <a:r>
              <a:rPr lang="pl-PL" sz="3600" b="1" dirty="0">
                <a:solidFill>
                  <a:srgbClr val="FFFF00"/>
                </a:solidFill>
              </a:rPr>
              <a:t>- pracować</a:t>
            </a:r>
            <a:br>
              <a:rPr lang="pl-PL" sz="3600" b="1" dirty="0">
                <a:solidFill>
                  <a:srgbClr val="FFFF00"/>
                </a:solidFill>
              </a:rPr>
            </a:br>
            <a:r>
              <a:rPr lang="pl-PL" sz="3600" dirty="0"/>
              <a:t>i</a:t>
            </a:r>
            <a:r>
              <a:rPr lang="de-DE" sz="3600" dirty="0" err="1"/>
              <a:t>ch</a:t>
            </a:r>
            <a:r>
              <a:rPr lang="pl-PL" sz="3600" dirty="0"/>
              <a:t> </a:t>
            </a:r>
            <a:r>
              <a:rPr lang="de-DE" sz="3600" dirty="0"/>
              <a:t>arbeite</a:t>
            </a:r>
            <a:br>
              <a:rPr lang="de-DE" sz="3600" dirty="0"/>
            </a:br>
            <a:r>
              <a:rPr lang="pl-PL" sz="3600" dirty="0"/>
              <a:t> </a:t>
            </a:r>
            <a:r>
              <a:rPr lang="de-DE" sz="3600" dirty="0"/>
              <a:t>du</a:t>
            </a:r>
            <a:r>
              <a:rPr lang="pl-PL" sz="3600" dirty="0"/>
              <a:t> </a:t>
            </a:r>
            <a:r>
              <a:rPr lang="de-DE" sz="3600" dirty="0"/>
              <a:t>arbeitest</a:t>
            </a:r>
            <a:r>
              <a:rPr lang="pl-PL" sz="3600" dirty="0"/>
              <a:t>  </a:t>
            </a:r>
            <a:br>
              <a:rPr lang="pl-PL" sz="3600" dirty="0"/>
            </a:br>
            <a:r>
              <a:rPr lang="pl-PL" sz="3600" dirty="0"/>
              <a:t>          </a:t>
            </a:r>
            <a:r>
              <a:rPr lang="de-DE" sz="3600" dirty="0"/>
              <a:t>er/sie/es</a:t>
            </a:r>
            <a:r>
              <a:rPr lang="pl-PL" sz="3600" dirty="0"/>
              <a:t> </a:t>
            </a:r>
            <a:r>
              <a:rPr lang="de-DE" sz="3600" dirty="0"/>
              <a:t>arbeitet</a:t>
            </a:r>
            <a:br>
              <a:rPr lang="de-DE" sz="3600" dirty="0"/>
            </a:br>
            <a:r>
              <a:rPr lang="de-DE" sz="3600" dirty="0"/>
              <a:t>wir</a:t>
            </a:r>
            <a:r>
              <a:rPr lang="pl-PL" sz="3600" dirty="0"/>
              <a:t> </a:t>
            </a:r>
            <a:r>
              <a:rPr lang="de-DE" sz="3600" dirty="0"/>
              <a:t>arbeiten</a:t>
            </a:r>
            <a:br>
              <a:rPr lang="de-DE" sz="3600" dirty="0"/>
            </a:br>
            <a:r>
              <a:rPr lang="de-DE" sz="3600" dirty="0"/>
              <a:t>ihr</a:t>
            </a:r>
            <a:r>
              <a:rPr lang="pl-PL" sz="3600" dirty="0"/>
              <a:t> </a:t>
            </a:r>
            <a:r>
              <a:rPr lang="de-DE" sz="3600" dirty="0"/>
              <a:t>arbeitet</a:t>
            </a:r>
            <a:br>
              <a:rPr lang="de-DE" sz="3600" dirty="0"/>
            </a:br>
            <a:r>
              <a:rPr lang="pl-PL" sz="3600" dirty="0"/>
              <a:t>       </a:t>
            </a:r>
            <a:r>
              <a:rPr lang="de-DE" sz="3600" dirty="0"/>
              <a:t>sie/Si</a:t>
            </a:r>
            <a:r>
              <a:rPr lang="pl-PL" sz="3600" dirty="0"/>
              <a:t>e </a:t>
            </a:r>
            <a:r>
              <a:rPr lang="de-DE" sz="3600" dirty="0"/>
              <a:t>arbeiten</a:t>
            </a:r>
            <a:br>
              <a:rPr lang="de-DE" sz="3600" dirty="0"/>
            </a:br>
            <a:endParaRPr lang="pl-PL" sz="36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3CF33E2-6DEA-4F4A-B547-587401FF27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5327374"/>
            <a:ext cx="4167376" cy="1004211"/>
          </a:xfrm>
        </p:spPr>
        <p:txBody>
          <a:bodyPr anchor="t">
            <a:normAutofit/>
          </a:bodyPr>
          <a:lstStyle/>
          <a:p>
            <a:pPr algn="l"/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9902255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3C2162C-2295-40E3-9C7A-F2A39D86F5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1" y="962246"/>
            <a:ext cx="11281311" cy="5067493"/>
          </a:xfrm>
        </p:spPr>
        <p:txBody>
          <a:bodyPr anchor="b">
            <a:noAutofit/>
          </a:bodyPr>
          <a:lstStyle/>
          <a:p>
            <a:r>
              <a:rPr lang="pl-PL" sz="3600" b="1" dirty="0">
                <a:solidFill>
                  <a:srgbClr val="FFFF00"/>
                </a:solidFill>
              </a:rPr>
              <a:t>r</a:t>
            </a:r>
            <a:r>
              <a:rPr lang="de-DE" sz="3600" b="1" dirty="0" err="1">
                <a:solidFill>
                  <a:srgbClr val="FFFF00"/>
                </a:solidFill>
              </a:rPr>
              <a:t>epariere</a:t>
            </a:r>
            <a:r>
              <a:rPr lang="pl-PL" sz="3600" b="1" dirty="0">
                <a:solidFill>
                  <a:srgbClr val="FFFF00"/>
                </a:solidFill>
              </a:rPr>
              <a:t>n- naprawiać</a:t>
            </a:r>
            <a:br>
              <a:rPr lang="pl-PL" sz="3600" dirty="0"/>
            </a:br>
            <a:br>
              <a:rPr lang="pl-PL" sz="3600" dirty="0"/>
            </a:br>
            <a:r>
              <a:rPr lang="pl-PL" sz="3600" dirty="0"/>
              <a:t>i</a:t>
            </a:r>
            <a:r>
              <a:rPr lang="de-DE" sz="3600" dirty="0" err="1"/>
              <a:t>ch</a:t>
            </a:r>
            <a:r>
              <a:rPr lang="pl-PL" sz="3600" dirty="0"/>
              <a:t> </a:t>
            </a:r>
            <a:r>
              <a:rPr lang="de-DE" sz="3600" dirty="0"/>
              <a:t>repariere</a:t>
            </a:r>
            <a:br>
              <a:rPr lang="de-DE" sz="3600" dirty="0"/>
            </a:br>
            <a:r>
              <a:rPr lang="de-DE" sz="3600" dirty="0"/>
              <a:t>du</a:t>
            </a:r>
            <a:r>
              <a:rPr lang="pl-PL" sz="3600" dirty="0"/>
              <a:t> </a:t>
            </a:r>
            <a:r>
              <a:rPr lang="de-DE" sz="3600" dirty="0"/>
              <a:t>reparierst</a:t>
            </a:r>
            <a:br>
              <a:rPr lang="pl-PL" sz="3600" dirty="0"/>
            </a:br>
            <a:r>
              <a:rPr lang="de-DE" sz="3600" dirty="0"/>
              <a:t>er/sie/es</a:t>
            </a:r>
            <a:br>
              <a:rPr lang="de-DE" sz="3600" dirty="0"/>
            </a:br>
            <a:r>
              <a:rPr lang="de-DE" sz="3600" dirty="0"/>
              <a:t>repariert</a:t>
            </a:r>
            <a:br>
              <a:rPr lang="pl-PL" sz="3600" dirty="0"/>
            </a:br>
            <a:r>
              <a:rPr lang="de-DE" sz="3600" dirty="0" err="1"/>
              <a:t>wirreparieren</a:t>
            </a:r>
            <a:br>
              <a:rPr lang="de-DE" sz="3600" dirty="0"/>
            </a:br>
            <a:r>
              <a:rPr lang="de-DE" sz="3600" dirty="0"/>
              <a:t>ihr</a:t>
            </a:r>
            <a:r>
              <a:rPr lang="pl-PL" sz="3600" dirty="0"/>
              <a:t> </a:t>
            </a:r>
            <a:r>
              <a:rPr lang="de-DE" sz="3600" dirty="0"/>
              <a:t>repariert</a:t>
            </a:r>
            <a:br>
              <a:rPr lang="de-DE" sz="3600" dirty="0"/>
            </a:br>
            <a:r>
              <a:rPr lang="de-DE" sz="3600" dirty="0"/>
              <a:t>sie/Si</a:t>
            </a:r>
            <a:r>
              <a:rPr lang="pl-PL" sz="3600" dirty="0"/>
              <a:t>e </a:t>
            </a:r>
            <a:r>
              <a:rPr lang="de-DE" sz="3600" dirty="0"/>
              <a:t>reparieren</a:t>
            </a:r>
            <a:br>
              <a:rPr lang="de-DE" sz="3600" dirty="0"/>
            </a:br>
            <a:endParaRPr lang="pl-PL" sz="36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3CF33E2-6DEA-4F4A-B547-587401FF27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5314122"/>
            <a:ext cx="4167376" cy="1017463"/>
          </a:xfrm>
        </p:spPr>
        <p:txBody>
          <a:bodyPr anchor="t">
            <a:normAutofit fontScale="92500" lnSpcReduction="20000"/>
          </a:bodyPr>
          <a:lstStyle/>
          <a:p>
            <a:pPr algn="l"/>
            <a:r>
              <a:rPr lang="pl-PL" sz="2000" dirty="0" err="1"/>
              <a:t>das</a:t>
            </a:r>
            <a:r>
              <a:rPr lang="pl-PL" sz="2000" dirty="0"/>
              <a:t> Auto- samochód, </a:t>
            </a:r>
            <a:r>
              <a:rPr lang="pl-PL" sz="2000" dirty="0" err="1"/>
              <a:t>gut</a:t>
            </a:r>
            <a:r>
              <a:rPr lang="pl-PL" sz="2000" dirty="0"/>
              <a:t>- dobrze</a:t>
            </a:r>
          </a:p>
          <a:p>
            <a:pPr algn="l"/>
            <a:r>
              <a:rPr lang="pl-PL" sz="2000" dirty="0" err="1"/>
              <a:t>die</a:t>
            </a:r>
            <a:r>
              <a:rPr lang="pl-PL" sz="2000" dirty="0"/>
              <a:t> </a:t>
            </a:r>
            <a:r>
              <a:rPr lang="pl-PL" sz="2000" dirty="0" err="1"/>
              <a:t>Werkstatt</a:t>
            </a:r>
            <a:r>
              <a:rPr lang="pl-PL" sz="2000" dirty="0"/>
              <a:t>- warsztat</a:t>
            </a:r>
          </a:p>
          <a:p>
            <a:pPr algn="l"/>
            <a:r>
              <a:rPr lang="pl-PL" sz="2000" dirty="0"/>
              <a:t>in der </a:t>
            </a:r>
            <a:r>
              <a:rPr lang="pl-PL" sz="2000" dirty="0" err="1"/>
              <a:t>Werkstatt</a:t>
            </a:r>
            <a:r>
              <a:rPr lang="pl-PL" sz="2000" dirty="0"/>
              <a:t>- w warsztacie</a:t>
            </a:r>
          </a:p>
        </p:txBody>
      </p:sp>
    </p:spTree>
    <p:extLst>
      <p:ext uri="{BB962C8B-B14F-4D97-AF65-F5344CB8AC3E}">
        <p14:creationId xmlns:p14="http://schemas.microsoft.com/office/powerpoint/2010/main" val="15749107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202</Words>
  <Application>Microsoft Office PowerPoint</Application>
  <PresentationFormat>Panoramiczny</PresentationFormat>
  <Paragraphs>16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Motyw pakietu Office</vt:lpstr>
      <vt:lpstr>Ich bin Mechaniker von Beruf.  Was bist du von Beruf? Was sind Sie von Beruf?    </vt:lpstr>
      <vt:lpstr>  sein- być ich bin du bist          er/sie/es ist   wir sind   ihr seid         sie/Sie sind </vt:lpstr>
      <vt:lpstr>      haben- mieć ich habe du hast         er/sie/es hat     wir haben ihr habt          sie/Sie haben </vt:lpstr>
      <vt:lpstr>     arbeiten- pracować ich arbeite  du arbeitest             er/sie/es arbeitet wir arbeiten ihr arbeitet        sie/Sie arbeiten </vt:lpstr>
      <vt:lpstr>reparieren- naprawiać  ich repariere du reparierst er/sie/es repariert wirreparieren ihr repariert sie/Sie reparieren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Ich bin Mechaniker von Beruf.  Was bist du von Beruf?</dc:title>
  <dc:creator>WIN10</dc:creator>
  <cp:lastModifiedBy>WIN10</cp:lastModifiedBy>
  <cp:revision>6</cp:revision>
  <dcterms:created xsi:type="dcterms:W3CDTF">2020-12-01T06:32:09Z</dcterms:created>
  <dcterms:modified xsi:type="dcterms:W3CDTF">2020-12-01T11:32:05Z</dcterms:modified>
</cp:coreProperties>
</file>