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42"/>
  </p:notesMasterIdLst>
  <p:sldIdLst>
    <p:sldId id="303" r:id="rId2"/>
    <p:sldId id="432" r:id="rId3"/>
    <p:sldId id="451" r:id="rId4"/>
    <p:sldId id="452" r:id="rId5"/>
    <p:sldId id="453" r:id="rId6"/>
    <p:sldId id="375" r:id="rId7"/>
    <p:sldId id="376" r:id="rId8"/>
    <p:sldId id="442" r:id="rId9"/>
    <p:sldId id="305" r:id="rId10"/>
    <p:sldId id="378" r:id="rId11"/>
    <p:sldId id="443" r:id="rId12"/>
    <p:sldId id="445" r:id="rId13"/>
    <p:sldId id="444" r:id="rId14"/>
    <p:sldId id="377" r:id="rId15"/>
    <p:sldId id="380" r:id="rId16"/>
    <p:sldId id="446" r:id="rId17"/>
    <p:sldId id="379" r:id="rId18"/>
    <p:sldId id="382" r:id="rId19"/>
    <p:sldId id="381" r:id="rId20"/>
    <p:sldId id="383" r:id="rId21"/>
    <p:sldId id="448" r:id="rId22"/>
    <p:sldId id="384" r:id="rId23"/>
    <p:sldId id="386" r:id="rId24"/>
    <p:sldId id="385" r:id="rId25"/>
    <p:sldId id="388" r:id="rId26"/>
    <p:sldId id="449" r:id="rId27"/>
    <p:sldId id="387" r:id="rId28"/>
    <p:sldId id="390" r:id="rId29"/>
    <p:sldId id="450" r:id="rId30"/>
    <p:sldId id="389" r:id="rId31"/>
    <p:sldId id="391" r:id="rId32"/>
    <p:sldId id="392" r:id="rId33"/>
    <p:sldId id="393" r:id="rId34"/>
    <p:sldId id="394" r:id="rId35"/>
    <p:sldId id="291" r:id="rId36"/>
    <p:sldId id="447" r:id="rId37"/>
    <p:sldId id="454" r:id="rId38"/>
    <p:sldId id="455" r:id="rId39"/>
    <p:sldId id="456" r:id="rId40"/>
    <p:sldId id="395" r:id="rId4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5" autoAdjust="0"/>
    <p:restoredTop sz="94660"/>
  </p:normalViewPr>
  <p:slideViewPr>
    <p:cSldViewPr>
      <p:cViewPr varScale="1">
        <p:scale>
          <a:sx n="45" d="100"/>
          <a:sy n="45" d="100"/>
        </p:scale>
        <p:origin x="-10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AD1F-5586-492D-A31A-3364D9734EAD}" type="datetimeFigureOut">
              <a:rPr lang="pl-PL" smtClean="0"/>
              <a:pPr/>
              <a:t>2014-05-19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7048C-E6A1-447B-9A42-8F3A0ABB0C05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9F06A-2292-4BF6-90DE-C4621E13E739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903E6-9CBE-4B26-9C20-059EA86AAF22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93EF-0D6B-4F38-88A1-67A982BC5280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owolny kształt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84320-0A22-41C6-987D-0B919B0C72CD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3FB48-CA25-4597-90C2-F5A775B7B376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74867-B1AD-40D3-812C-B44F302A7FA2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13CDD-7743-4529-A65E-B5BDF2C2911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9" name="Symbol zastępczy stopki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04D2-0813-4C9B-AB58-8290F5609F4B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73758-E8E6-463E-B682-AB7ED5AB05B9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9C9E4E0F-5860-4FE3-ACD5-E2D61FD9E2DA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owolny kształt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Dowolny kształt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106F6B1-3135-4A19-93EC-E5156EF634E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F3E50BA-3D50-4E40-A9CD-DA398C01BFE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ransition>
    <p:randomBar dir="vert"/>
  </p:transition>
  <p:hf hdr="0" ft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8247392" cy="2827744"/>
          </a:xfrm>
        </p:spPr>
        <p:txBody>
          <a:bodyPr/>
          <a:lstStyle/>
          <a:p>
            <a:r>
              <a:rPr lang="pl-PL" dirty="0" smtClean="0">
                <a:solidFill>
                  <a:srgbClr val="FFFF00"/>
                </a:solidFill>
              </a:rPr>
              <a:t>Rodzaje  motocykli</a:t>
            </a:r>
            <a:endParaRPr lang="pl-PL" dirty="0">
              <a:solidFill>
                <a:srgbClr val="FFFF00"/>
              </a:solidFill>
            </a:endParaRPr>
          </a:p>
        </p:txBody>
      </p:sp>
      <p:sp>
        <p:nvSpPr>
          <p:cNvPr id="8" name="Podtytu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enduro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5589240"/>
          </a:xfrm>
        </p:spPr>
        <p:txBody>
          <a:bodyPr>
            <a:noAutofit/>
          </a:bodyPr>
          <a:lstStyle/>
          <a:p>
            <a:pPr marL="550926" indent="-514350"/>
            <a:endParaRPr lang="pl-PL" sz="32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10</a:t>
            </a:fld>
            <a:endParaRPr lang="pl-PL"/>
          </a:p>
        </p:txBody>
      </p:sp>
      <p:pic>
        <p:nvPicPr>
          <p:cNvPr id="6" name="Obraz 5" descr="skanuj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621946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282" t="841" r="43590" b="69693"/>
          <a:stretch>
            <a:fillRect/>
          </a:stretch>
        </p:blipFill>
        <p:spPr>
          <a:xfrm>
            <a:off x="470647" y="0"/>
            <a:ext cx="8673353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5897" t="30307" r="1282" b="33294"/>
          <a:stretch>
            <a:fillRect/>
          </a:stretch>
        </p:blipFill>
        <p:spPr>
          <a:xfrm>
            <a:off x="1143000" y="0"/>
            <a:ext cx="8001000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846" t="65840" r="38462" b="1228"/>
          <a:stretch>
            <a:fillRect/>
          </a:stretch>
        </p:blipFill>
        <p:spPr>
          <a:xfrm>
            <a:off x="1022684" y="0"/>
            <a:ext cx="8121316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Sportowe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cross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jak enduro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brak dodatkowego wyposażenia </a:t>
            </a:r>
          </a:p>
          <a:p>
            <a:pPr marL="1136142" lvl="2" indent="-514350">
              <a:buClr>
                <a:srgbClr val="FFFF00"/>
              </a:buClr>
              <a:buNone/>
            </a:pPr>
            <a:r>
              <a:rPr lang="pl-PL" dirty="0" smtClean="0">
                <a:solidFill>
                  <a:srgbClr val="FFFF00"/>
                </a:solidFill>
              </a:rPr>
              <a:t>   (oświetlenia, lusterek)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niedopuszczone do ruchu na drogach publicznych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4624"/>
            <a:ext cx="7467600" cy="994122"/>
          </a:xfrm>
        </p:spPr>
        <p:txBody>
          <a:bodyPr/>
          <a:lstStyle/>
          <a:p>
            <a:pPr algn="ctr"/>
            <a:r>
              <a:rPr lang="pl-PL" dirty="0" smtClean="0"/>
              <a:t>cross</a:t>
            </a:r>
            <a:endParaRPr lang="pl-PL" dirty="0"/>
          </a:p>
        </p:txBody>
      </p:sp>
      <p:pic>
        <p:nvPicPr>
          <p:cNvPr id="6" name="Symbol zastępczy zawartości 5" descr="skanuj0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5516" y="980728"/>
            <a:ext cx="9159516" cy="5483162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64" t="600" r="12821" b="54655"/>
          <a:stretch>
            <a:fillRect/>
          </a:stretch>
        </p:blipFill>
        <p:spPr>
          <a:xfrm>
            <a:off x="603849" y="0"/>
            <a:ext cx="8540151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Sportowe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trial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obniżony środek masy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często bez siedzenia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masa do 70 kg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silnik dwusuwowy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wykorzystywane w rajdach obserwowanych i akrobacjach motocyklowych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trial</a:t>
            </a:r>
            <a:endParaRPr lang="pl-PL" dirty="0"/>
          </a:p>
        </p:txBody>
      </p:sp>
      <p:pic>
        <p:nvPicPr>
          <p:cNvPr id="6" name="Symbol zastępczy zawartości 5" descr="skanuj00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44000" cy="6214754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Sportowe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wyścigowe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aerodynamiczna sylwetka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duża moc silnika i zdolność do przyspieszania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maksymalna prędkość ponad 300 km/h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 wyścigów na torach o twardej nawierzchni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przystosowane do poruszania się po drogach publicznych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19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0811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Podział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764704"/>
            <a:ext cx="8460432" cy="6093296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err="1" smtClean="0">
                <a:solidFill>
                  <a:srgbClr val="FFFF00"/>
                </a:solidFill>
              </a:rPr>
              <a:t>classic</a:t>
            </a:r>
            <a:r>
              <a:rPr lang="pl-PL" sz="3200" dirty="0" smtClean="0">
                <a:solidFill>
                  <a:srgbClr val="FFFF00"/>
                </a:solidFill>
              </a:rPr>
              <a:t>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sportowo-turystyczne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sportowe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turystyczne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err="1" smtClean="0">
                <a:solidFill>
                  <a:srgbClr val="FFFF00"/>
                </a:solidFill>
              </a:rPr>
              <a:t>choppery</a:t>
            </a:r>
            <a:r>
              <a:rPr lang="pl-PL" sz="3200" dirty="0" smtClean="0">
                <a:solidFill>
                  <a:srgbClr val="FFFF00"/>
                </a:solidFill>
              </a:rPr>
              <a:t>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typu </a:t>
            </a:r>
            <a:r>
              <a:rPr lang="pl-PL" sz="3200" dirty="0" err="1" smtClean="0">
                <a:solidFill>
                  <a:srgbClr val="FFFF00"/>
                </a:solidFill>
              </a:rPr>
              <a:t>trike</a:t>
            </a:r>
            <a:r>
              <a:rPr lang="pl-PL" sz="3200" dirty="0" smtClean="0">
                <a:solidFill>
                  <a:srgbClr val="FFFF00"/>
                </a:solidFill>
              </a:rPr>
              <a:t>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typu </a:t>
            </a:r>
            <a:r>
              <a:rPr lang="pl-PL" sz="3200" dirty="0" err="1" smtClean="0">
                <a:solidFill>
                  <a:srgbClr val="FFFF00"/>
                </a:solidFill>
              </a:rPr>
              <a:t>custom</a:t>
            </a:r>
            <a:r>
              <a:rPr lang="pl-PL" sz="3200" dirty="0" smtClean="0">
                <a:solidFill>
                  <a:srgbClr val="FFFF00"/>
                </a:solidFill>
              </a:rPr>
              <a:t>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specjalne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 czterokołowce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skutery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wyścigowe</a:t>
            </a:r>
            <a:endParaRPr lang="pl-PL" dirty="0"/>
          </a:p>
        </p:txBody>
      </p:sp>
      <p:pic>
        <p:nvPicPr>
          <p:cNvPr id="6" name="Symbol zastępczy zawartości 5" descr="skanuj00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88184"/>
            <a:ext cx="9144000" cy="6769816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882" t="2409" r="5085" b="54820"/>
          <a:stretch>
            <a:fillRect/>
          </a:stretch>
        </p:blipFill>
        <p:spPr>
          <a:xfrm>
            <a:off x="0" y="299312"/>
            <a:ext cx="9144000" cy="6558688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21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Sportowe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żużlowe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mały zbiornik paliwa (ok. 2 l)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brak skrzynki biegów i hamulców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silnik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pojemność ok. 500 cm</a:t>
            </a:r>
            <a:r>
              <a:rPr lang="pl-PL" baseline="30000" dirty="0" smtClean="0">
                <a:solidFill>
                  <a:srgbClr val="FFFF00"/>
                </a:solidFill>
              </a:rPr>
              <a:t>3</a:t>
            </a:r>
            <a:r>
              <a:rPr lang="pl-PL" dirty="0" smtClean="0">
                <a:solidFill>
                  <a:srgbClr val="FFFF00"/>
                </a:solidFill>
              </a:rPr>
              <a:t>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zasilany metanolem </a:t>
            </a:r>
          </a:p>
          <a:p>
            <a:pPr marL="1136142" lvl="2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uruchamiany „na </a:t>
            </a:r>
            <a:r>
              <a:rPr lang="pl-PL" dirty="0" err="1" smtClean="0">
                <a:solidFill>
                  <a:srgbClr val="FFFF00"/>
                </a:solidFill>
              </a:rPr>
              <a:t>zapych</a:t>
            </a:r>
            <a:r>
              <a:rPr lang="pl-PL" dirty="0" smtClean="0">
                <a:solidFill>
                  <a:srgbClr val="FFFF00"/>
                </a:solidFill>
              </a:rPr>
              <a:t>”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wyłącznie do startów na torach żużlowych lub lodowych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żużlowe</a:t>
            </a:r>
            <a:endParaRPr lang="pl-PL" dirty="0"/>
          </a:p>
        </p:txBody>
      </p:sp>
      <p:pic>
        <p:nvPicPr>
          <p:cNvPr id="6" name="Symbol zastępczy zawartości 5" descr="skanuj000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1052736"/>
            <a:ext cx="9141931" cy="5373216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0811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Turystyczne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do dalekiej turystyki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dla 2-3 osób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możliwość podłączenia wózka bocznego lub przyczepki bagażowej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dużej mocy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duża ilość schowków i kufrów bagażowych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bogate wyposażenie dodatkowe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podgrzewane manetki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nadmuch ciepłego powietrza na nogi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zestaw audio z głośnikami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siedzenia z oparciami i podłokietnikami </a:t>
            </a:r>
            <a:endParaRPr lang="pl-PL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08112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Turystyczne </a:t>
            </a:r>
            <a:endParaRPr lang="pl-PL" dirty="0"/>
          </a:p>
        </p:txBody>
      </p:sp>
      <p:pic>
        <p:nvPicPr>
          <p:cNvPr id="6" name="Symbol zastępczy zawartości 5" descr="skanuj0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4854" y="980728"/>
            <a:ext cx="9178854" cy="5479286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25</a:t>
            </a:fld>
            <a:endParaRPr lang="pl-PL"/>
          </a:p>
        </p:txBody>
      </p:sp>
      <p:pic>
        <p:nvPicPr>
          <p:cNvPr id="7" name="Obraz 6" descr="skanuj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7377" y="1205204"/>
            <a:ext cx="9161377" cy="445604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47" t="2618" r="2632" b="50904"/>
          <a:stretch>
            <a:fillRect/>
          </a:stretch>
        </p:blipFill>
        <p:spPr>
          <a:xfrm>
            <a:off x="0" y="-1831"/>
            <a:ext cx="9144000" cy="6859831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08112"/>
          </a:xfrm>
        </p:spPr>
        <p:txBody>
          <a:bodyPr>
            <a:normAutofit/>
          </a:bodyPr>
          <a:lstStyle/>
          <a:p>
            <a:pPr algn="ctr"/>
            <a:r>
              <a:rPr lang="pl-PL" dirty="0" err="1" smtClean="0"/>
              <a:t>Choppery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6021288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duże wymiary zewnętrzne i dosyć duża masa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produkowane głównie na zamówienie indywidualne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najczęściej jednoosobowe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obniżone siedzenie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szerokie tylne koło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długi widelec przedniego zawieszenia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dużo chromowanych elementów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czterosuwowy widlasty pojemność do 1800 </a:t>
            </a:r>
            <a:r>
              <a:rPr lang="pl-PL" sz="2800" dirty="0" err="1" smtClean="0">
                <a:solidFill>
                  <a:srgbClr val="FFFF00"/>
                </a:solidFill>
              </a:rPr>
              <a:t>cm</a:t>
            </a:r>
            <a:r>
              <a:rPr lang="pl-PL" sz="2800" baseline="30000" dirty="0" err="1" smtClean="0">
                <a:solidFill>
                  <a:srgbClr val="FFFF00"/>
                </a:solidFill>
              </a:rPr>
              <a:t>3</a:t>
            </a:r>
            <a:endParaRPr lang="pl-PL" sz="2800" baseline="300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08112"/>
          </a:xfrm>
        </p:spPr>
        <p:txBody>
          <a:bodyPr>
            <a:normAutofit/>
          </a:bodyPr>
          <a:lstStyle/>
          <a:p>
            <a:pPr algn="ctr"/>
            <a:r>
              <a:rPr lang="pl-PL" dirty="0" err="1" smtClean="0"/>
              <a:t>Choppery</a:t>
            </a:r>
            <a:r>
              <a:rPr lang="pl-PL" dirty="0" smtClean="0"/>
              <a:t> </a:t>
            </a:r>
            <a:endParaRPr lang="pl-PL" dirty="0"/>
          </a:p>
        </p:txBody>
      </p:sp>
      <p:pic>
        <p:nvPicPr>
          <p:cNvPr id="6" name="Symbol zastępczy zawartości 5" descr="skanuj0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8991" y="1700808"/>
            <a:ext cx="9157257" cy="3888432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47" t="55205" r="2632" b="1165"/>
          <a:stretch>
            <a:fillRect/>
          </a:stretch>
        </p:blipFill>
        <p:spPr>
          <a:xfrm>
            <a:off x="0" y="418563"/>
            <a:ext cx="9144000" cy="6439437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08112"/>
          </a:xfrm>
        </p:spPr>
        <p:txBody>
          <a:bodyPr>
            <a:normAutofit/>
          </a:bodyPr>
          <a:lstStyle/>
          <a:p>
            <a:pPr algn="ctr"/>
            <a:r>
              <a:rPr lang="pl-PL" dirty="0" err="1" smtClean="0"/>
              <a:t>Classic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1196752"/>
            <a:ext cx="8460432" cy="5661248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klasyczna sylwetka motocykli z lat 60-70 XX wieku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brak osłon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chłodzony powietrzem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Motocykle typu </a:t>
            </a:r>
            <a:r>
              <a:rPr lang="pl-PL" dirty="0" err="1" smtClean="0"/>
              <a:t>trike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trójkołowe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budowane jednostkowo </a:t>
            </a:r>
            <a:endParaRPr lang="pl-PL" sz="2800" baseline="30000" dirty="0" smtClean="0">
              <a:solidFill>
                <a:srgbClr val="FFFF00"/>
              </a:solidFill>
            </a:endParaRPr>
          </a:p>
          <a:p>
            <a:pPr marL="852678" lvl="1" indent="-514350">
              <a:buClr>
                <a:srgbClr val="FFFF00"/>
              </a:buClr>
              <a:buNone/>
            </a:pPr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6" name="Obraz 5" descr="skanuj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2276872"/>
            <a:ext cx="9061802" cy="3960440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Motocykle typu </a:t>
            </a:r>
            <a:r>
              <a:rPr lang="pl-PL" dirty="0" err="1" smtClean="0"/>
              <a:t>custom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budowane jednostkowo </a:t>
            </a:r>
            <a:endParaRPr lang="pl-PL" sz="2800" baseline="30000" dirty="0" smtClean="0">
              <a:solidFill>
                <a:srgbClr val="FFFF00"/>
              </a:solidFill>
            </a:endParaRPr>
          </a:p>
          <a:p>
            <a:pPr marL="852678" lvl="1" indent="-514350">
              <a:buClr>
                <a:srgbClr val="FFFF00"/>
              </a:buClr>
              <a:buNone/>
            </a:pPr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31</a:t>
            </a:fld>
            <a:endParaRPr lang="pl-PL"/>
          </a:p>
        </p:txBody>
      </p:sp>
      <p:pic>
        <p:nvPicPr>
          <p:cNvPr id="7" name="Obraz 6" descr="skanuj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38" y="1733717"/>
            <a:ext cx="9100366" cy="4575603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specjalne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do bicia rekordów prędkości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8" name="Obraz 7" descr="skanuj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1" y="1914622"/>
            <a:ext cx="9138809" cy="3890642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specjalne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980728"/>
            <a:ext cx="8892480" cy="5877272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do bicia rekordów prędkości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do jazdy po lodzie lub śniegu </a:t>
            </a:r>
            <a:endParaRPr lang="pl-PL" sz="28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33</a:t>
            </a:fld>
            <a:endParaRPr lang="pl-PL"/>
          </a:p>
        </p:txBody>
      </p:sp>
      <p:pic>
        <p:nvPicPr>
          <p:cNvPr id="6" name="Obraz 5" descr="skanuj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2173306"/>
            <a:ext cx="8014312" cy="4684694"/>
          </a:xfrm>
          <a:prstGeom prst="rect">
            <a:avLst/>
          </a:prstGeom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Czterokołowce / </a:t>
            </a:r>
            <a:r>
              <a:rPr lang="pl-PL" dirty="0" err="1" smtClean="0"/>
              <a:t>quady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268760"/>
            <a:ext cx="8388424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budowa motocyklowa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kierownica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siedzenie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silnik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budowa samochodowa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układ przeniesienia napędu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inne układy podwozia </a:t>
            </a:r>
          </a:p>
          <a:p>
            <a:pPr marL="550926" indent="-514350">
              <a:buClr>
                <a:srgbClr val="FFFF00"/>
              </a:buClr>
            </a:pPr>
            <a:r>
              <a:rPr lang="pl-PL" dirty="0" smtClean="0">
                <a:solidFill>
                  <a:srgbClr val="FFFF00"/>
                </a:solidFill>
              </a:rPr>
              <a:t>cechy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duża dzielność terenowa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napęd 4x4 </a:t>
            </a:r>
            <a:endParaRPr lang="pl-PL" sz="2400" dirty="0" smtClean="0">
              <a:solidFill>
                <a:srgbClr val="FFFF00"/>
              </a:solidFill>
            </a:endParaRP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0"/>
            <a:ext cx="8363272" cy="1340768"/>
          </a:xfrm>
        </p:spPr>
        <p:txBody>
          <a:bodyPr>
            <a:normAutofit/>
          </a:bodyPr>
          <a:lstStyle/>
          <a:p>
            <a:pPr algn="ctr"/>
            <a:endParaRPr lang="pl-PL" dirty="0"/>
          </a:p>
        </p:txBody>
      </p:sp>
      <p:pic>
        <p:nvPicPr>
          <p:cNvPr id="6" name="Symbol zastępczy zawartości 5" descr="skanuj00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764375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846" t="53788" r="1282" b="1467"/>
          <a:stretch>
            <a:fillRect/>
          </a:stretch>
        </p:blipFill>
        <p:spPr>
          <a:xfrm>
            <a:off x="0" y="308919"/>
            <a:ext cx="9144000" cy="6549081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080120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Skutery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755576" y="1268760"/>
            <a:ext cx="8388424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małe gabaryty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małej pojemności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 z zespołem napędowym pod siedziskiem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nisko położony środek ciężkości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172" t="54880" r="7799" b="1822"/>
          <a:stretch>
            <a:fillRect/>
          </a:stretch>
        </p:blipFill>
        <p:spPr>
          <a:xfrm>
            <a:off x="412574" y="0"/>
            <a:ext cx="8731426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8692" t="1973" r="19000" b="47811"/>
          <a:stretch>
            <a:fillRect/>
          </a:stretch>
        </p:blipFill>
        <p:spPr>
          <a:xfrm>
            <a:off x="3214473" y="0"/>
            <a:ext cx="5389975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39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51" t="51153" r="1963" b="1382"/>
          <a:stretch>
            <a:fillRect/>
          </a:stretch>
        </p:blipFill>
        <p:spPr>
          <a:xfrm>
            <a:off x="1178" y="0"/>
            <a:ext cx="9142822" cy="6858000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E04D2-0813-4C9B-AB58-8290F5609F4B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40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03" t="1795" r="4054" b="55430"/>
          <a:stretch>
            <a:fillRect/>
          </a:stretch>
        </p:blipFill>
        <p:spPr>
          <a:xfrm>
            <a:off x="0" y="541419"/>
            <a:ext cx="9144000" cy="6316582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5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Sportowo-turystyczne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sportowa sylwetka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do przewozu dwóch osób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możliwość zainstalowania tylnego i bocznych kufrów bagażowych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możliwość zabudowania osłonami i owiewkami </a:t>
            </a:r>
          </a:p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silnik: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 czterech cylindrów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pojemność do 1200 cm</a:t>
            </a:r>
            <a:r>
              <a:rPr lang="pl-PL" sz="2800" baseline="30000" dirty="0" smtClean="0">
                <a:solidFill>
                  <a:srgbClr val="FFFF00"/>
                </a:solidFill>
              </a:rPr>
              <a:t>3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6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Sportowo-turystyczne</a:t>
            </a:r>
            <a:endParaRPr lang="pl-PL" dirty="0"/>
          </a:p>
        </p:txBody>
      </p:sp>
      <p:pic>
        <p:nvPicPr>
          <p:cNvPr id="6" name="Symbol zastępczy zawartości 5" descr="skanuj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934" y="980728"/>
            <a:ext cx="9112066" cy="5609246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7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 descr="0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703" t="51243" r="2703" b="1477"/>
          <a:stretch>
            <a:fillRect/>
          </a:stretch>
        </p:blipFill>
        <p:spPr>
          <a:xfrm>
            <a:off x="251520" y="-1913"/>
            <a:ext cx="8892480" cy="6859913"/>
          </a:xfrm>
        </p:spPr>
      </p:pic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391F62-F8FF-4F10-93C8-CF5F28B6A261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8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363272" cy="1224136"/>
          </a:xfrm>
        </p:spPr>
        <p:txBody>
          <a:bodyPr>
            <a:normAutofit/>
          </a:bodyPr>
          <a:lstStyle/>
          <a:p>
            <a:pPr algn="ctr"/>
            <a:r>
              <a:rPr lang="pl-PL" dirty="0" smtClean="0"/>
              <a:t>Sportowe 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268760"/>
            <a:ext cx="8892480" cy="5589240"/>
          </a:xfrm>
        </p:spPr>
        <p:txBody>
          <a:bodyPr>
            <a:noAutofit/>
          </a:bodyPr>
          <a:lstStyle/>
          <a:p>
            <a:pPr marL="550926" indent="-514350">
              <a:buClr>
                <a:srgbClr val="FFFF00"/>
              </a:buClr>
            </a:pPr>
            <a:r>
              <a:rPr lang="pl-PL" sz="3200" dirty="0" smtClean="0">
                <a:solidFill>
                  <a:srgbClr val="FFFF00"/>
                </a:solidFill>
              </a:rPr>
              <a:t>enduro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lekka konstrukcja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do jazdy w terenie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bardzo duży skok zawieszenia i prześwit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wysoko umieszczone błotniki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rura wydechowa w górnej części motocykla </a:t>
            </a:r>
          </a:p>
          <a:p>
            <a:pPr marL="852678" lvl="1" indent="-514350">
              <a:buClr>
                <a:srgbClr val="FFFF00"/>
              </a:buClr>
            </a:pPr>
            <a:r>
              <a:rPr lang="pl-PL" sz="2800" dirty="0" smtClean="0">
                <a:solidFill>
                  <a:srgbClr val="FFFF00"/>
                </a:solidFill>
              </a:rPr>
              <a:t>opony z bieżnikiem terenowym 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97F71-6808-4540-8857-3AC716C909A5}" type="datetime1">
              <a:rPr lang="pl-PL" smtClean="0"/>
              <a:pPr/>
              <a:t>2014-05-19</a:t>
            </a:fld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E50BA-3D50-4E40-A9CD-DA398C01BFE0}" type="slidenum">
              <a:rPr lang="pl-PL" smtClean="0"/>
              <a:pPr/>
              <a:t>9</a:t>
            </a:fld>
            <a:endParaRPr lang="pl-PL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chniczny">
  <a:themeElements>
    <a:clrScheme name="Techniczny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zny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zn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14373</TotalTime>
  <Words>421</Words>
  <Application>Microsoft Office PowerPoint</Application>
  <PresentationFormat>Pokaz na ekranie (4:3)</PresentationFormat>
  <Paragraphs>196</Paragraphs>
  <Slides>40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41" baseType="lpstr">
      <vt:lpstr>Techniczny</vt:lpstr>
      <vt:lpstr>Rodzaje  motocykli</vt:lpstr>
      <vt:lpstr>Podział </vt:lpstr>
      <vt:lpstr>Classic</vt:lpstr>
      <vt:lpstr>Slajd 4</vt:lpstr>
      <vt:lpstr>Slajd 5</vt:lpstr>
      <vt:lpstr>Sportowo-turystyczne</vt:lpstr>
      <vt:lpstr>Sportowo-turystyczne</vt:lpstr>
      <vt:lpstr>Slajd 8</vt:lpstr>
      <vt:lpstr>Sportowe </vt:lpstr>
      <vt:lpstr>enduro</vt:lpstr>
      <vt:lpstr>Slajd 11</vt:lpstr>
      <vt:lpstr>Slajd 12</vt:lpstr>
      <vt:lpstr>Slajd 13</vt:lpstr>
      <vt:lpstr>Sportowe </vt:lpstr>
      <vt:lpstr>cross</vt:lpstr>
      <vt:lpstr>Slajd 16</vt:lpstr>
      <vt:lpstr>Sportowe </vt:lpstr>
      <vt:lpstr>trial</vt:lpstr>
      <vt:lpstr>Sportowe </vt:lpstr>
      <vt:lpstr>wyścigowe</vt:lpstr>
      <vt:lpstr>Slajd 21</vt:lpstr>
      <vt:lpstr>Sportowe </vt:lpstr>
      <vt:lpstr>żużlowe</vt:lpstr>
      <vt:lpstr>Turystyczne </vt:lpstr>
      <vt:lpstr>Turystyczne </vt:lpstr>
      <vt:lpstr>Slajd 26</vt:lpstr>
      <vt:lpstr>Choppery </vt:lpstr>
      <vt:lpstr>Choppery </vt:lpstr>
      <vt:lpstr>Slajd 29</vt:lpstr>
      <vt:lpstr>Motocykle typu trike</vt:lpstr>
      <vt:lpstr>Motocykle typu custom</vt:lpstr>
      <vt:lpstr>specjalne</vt:lpstr>
      <vt:lpstr>specjalne</vt:lpstr>
      <vt:lpstr>Czterokołowce / quady</vt:lpstr>
      <vt:lpstr>Slajd 35</vt:lpstr>
      <vt:lpstr>Slajd 36</vt:lpstr>
      <vt:lpstr>Skutery</vt:lpstr>
      <vt:lpstr>Slajd 38</vt:lpstr>
      <vt:lpstr>Slajd 39</vt:lpstr>
      <vt:lpstr>Slajd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Układy  zasilania  silników  ZS</dc:title>
  <dc:creator>Windows User</dc:creator>
  <cp:lastModifiedBy>Windows User</cp:lastModifiedBy>
  <cp:revision>404</cp:revision>
  <dcterms:created xsi:type="dcterms:W3CDTF">2012-09-05T15:16:19Z</dcterms:created>
  <dcterms:modified xsi:type="dcterms:W3CDTF">2014-05-19T13:31:49Z</dcterms:modified>
</cp:coreProperties>
</file>